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sldIdLst>
    <p:sldId id="256" r:id="rId2"/>
    <p:sldId id="257" r:id="rId3"/>
    <p:sldId id="258" r:id="rId4"/>
    <p:sldId id="259" r:id="rId5"/>
    <p:sldId id="262" r:id="rId6"/>
    <p:sldId id="261" r:id="rId7"/>
    <p:sldId id="264" r:id="rId8"/>
    <p:sldId id="260"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EF3CD-A179-46F9-9F3E-DE5C2D2225A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5578F3-0F42-410D-8736-B915D2AFE80A}">
      <dgm:prSet/>
      <dgm:spPr/>
      <dgm:t>
        <a:bodyPr/>
        <a:lstStyle/>
        <a:p>
          <a:r>
            <a:rPr lang="nl-NL" dirty="0"/>
            <a:t>A</a:t>
          </a:r>
          <a:r>
            <a:rPr lang="nl-NL" b="0" i="0" dirty="0"/>
            <a:t>bsoluut en relatief, </a:t>
          </a:r>
          <a:r>
            <a:rPr lang="nl-NL" b="0" i="0" dirty="0">
              <a:solidFill>
                <a:srgbClr val="FF0000"/>
              </a:solidFill>
            </a:rPr>
            <a:t>indeling in klassen</a:t>
          </a:r>
          <a:r>
            <a:rPr lang="nl-NL" b="0" i="0" dirty="0"/>
            <a:t>, steekproeven, </a:t>
          </a:r>
          <a:r>
            <a:rPr lang="nl-NL" b="0" i="0" dirty="0" err="1"/>
            <a:t>kansexperimenten</a:t>
          </a:r>
          <a:r>
            <a:rPr lang="nl-NL" b="0" i="0" dirty="0"/>
            <a:t>, simuleren</a:t>
          </a:r>
          <a:endParaRPr lang="en-US" dirty="0"/>
        </a:p>
      </dgm:t>
    </dgm:pt>
    <dgm:pt modelId="{BECB832F-7BCB-4D15-904A-4BAA8F072D14}" type="parTrans" cxnId="{5A33E326-D162-404A-A403-0F16AD784F79}">
      <dgm:prSet/>
      <dgm:spPr/>
      <dgm:t>
        <a:bodyPr/>
        <a:lstStyle/>
        <a:p>
          <a:endParaRPr lang="en-US"/>
        </a:p>
      </dgm:t>
    </dgm:pt>
    <dgm:pt modelId="{F2B77654-BDE4-4EC5-89C9-EB2C75D694F0}" type="sibTrans" cxnId="{5A33E326-D162-404A-A403-0F16AD784F79}">
      <dgm:prSet/>
      <dgm:spPr/>
      <dgm:t>
        <a:bodyPr/>
        <a:lstStyle/>
        <a:p>
          <a:endParaRPr lang="en-US"/>
        </a:p>
      </dgm:t>
    </dgm:pt>
    <dgm:pt modelId="{46D3774A-8A5B-4229-9B99-3D8124A03CDF}">
      <dgm:prSet/>
      <dgm:spPr/>
      <dgm:t>
        <a:bodyPr/>
        <a:lstStyle/>
        <a:p>
          <a:r>
            <a:rPr lang="nl-NL"/>
            <a:t>Methode: Moderne Wiskunde 12</a:t>
          </a:r>
          <a:r>
            <a:rPr lang="nl-NL" baseline="30000"/>
            <a:t>e</a:t>
          </a:r>
          <a:r>
            <a:rPr lang="nl-NL"/>
            <a:t> editie</a:t>
          </a:r>
          <a:endParaRPr lang="en-US"/>
        </a:p>
      </dgm:t>
    </dgm:pt>
    <dgm:pt modelId="{4C87303A-E969-471E-B0CC-4CCDEF20FEF4}" type="parTrans" cxnId="{CC20A940-4B8C-428B-8954-CF2C9BB84394}">
      <dgm:prSet/>
      <dgm:spPr/>
      <dgm:t>
        <a:bodyPr/>
        <a:lstStyle/>
        <a:p>
          <a:endParaRPr lang="en-US"/>
        </a:p>
      </dgm:t>
    </dgm:pt>
    <dgm:pt modelId="{B8FCA483-1A6F-42BC-BA35-DF8403AC3609}" type="sibTrans" cxnId="{CC20A940-4B8C-428B-8954-CF2C9BB84394}">
      <dgm:prSet/>
      <dgm:spPr/>
      <dgm:t>
        <a:bodyPr/>
        <a:lstStyle/>
        <a:p>
          <a:endParaRPr lang="en-US"/>
        </a:p>
      </dgm:t>
    </dgm:pt>
    <dgm:pt modelId="{CE066B94-94DE-4D06-ACC7-3EA9ED77011C}">
      <dgm:prSet/>
      <dgm:spPr/>
      <dgm:t>
        <a:bodyPr/>
        <a:lstStyle/>
        <a:p>
          <a:r>
            <a:rPr lang="nl-NL"/>
            <a:t>Onderbouw en bovenbouw VMBO-Basis</a:t>
          </a:r>
          <a:endParaRPr lang="en-US"/>
        </a:p>
      </dgm:t>
    </dgm:pt>
    <dgm:pt modelId="{51BF697B-136E-4641-AAEB-FC9B903548FA}" type="parTrans" cxnId="{23AE07D3-E96C-443B-A4EE-1C16759B3A7B}">
      <dgm:prSet/>
      <dgm:spPr/>
      <dgm:t>
        <a:bodyPr/>
        <a:lstStyle/>
        <a:p>
          <a:endParaRPr lang="en-US"/>
        </a:p>
      </dgm:t>
    </dgm:pt>
    <dgm:pt modelId="{C8ED9033-5275-47AB-93AE-3971AA3ADF23}" type="sibTrans" cxnId="{23AE07D3-E96C-443B-A4EE-1C16759B3A7B}">
      <dgm:prSet/>
      <dgm:spPr/>
      <dgm:t>
        <a:bodyPr/>
        <a:lstStyle/>
        <a:p>
          <a:endParaRPr lang="en-US"/>
        </a:p>
      </dgm:t>
    </dgm:pt>
    <dgm:pt modelId="{6605B9EB-661B-4D70-8809-D401BE5E9B8C}" type="pres">
      <dgm:prSet presAssocID="{72CEF3CD-A179-46F9-9F3E-DE5C2D2225AB}" presName="linear" presStyleCnt="0">
        <dgm:presLayoutVars>
          <dgm:animLvl val="lvl"/>
          <dgm:resizeHandles val="exact"/>
        </dgm:presLayoutVars>
      </dgm:prSet>
      <dgm:spPr/>
    </dgm:pt>
    <dgm:pt modelId="{3765A5F1-1FFC-4D8A-A806-4B70DEDD4A56}" type="pres">
      <dgm:prSet presAssocID="{115578F3-0F42-410D-8736-B915D2AFE80A}" presName="parentText" presStyleLbl="node1" presStyleIdx="0" presStyleCnt="3">
        <dgm:presLayoutVars>
          <dgm:chMax val="0"/>
          <dgm:bulletEnabled val="1"/>
        </dgm:presLayoutVars>
      </dgm:prSet>
      <dgm:spPr/>
    </dgm:pt>
    <dgm:pt modelId="{277AB281-F56C-47B2-BB4A-72D61D1804C7}" type="pres">
      <dgm:prSet presAssocID="{F2B77654-BDE4-4EC5-89C9-EB2C75D694F0}" presName="spacer" presStyleCnt="0"/>
      <dgm:spPr/>
    </dgm:pt>
    <dgm:pt modelId="{150340AF-7599-4D2F-85C1-9981252A2A21}" type="pres">
      <dgm:prSet presAssocID="{46D3774A-8A5B-4229-9B99-3D8124A03CDF}" presName="parentText" presStyleLbl="node1" presStyleIdx="1" presStyleCnt="3">
        <dgm:presLayoutVars>
          <dgm:chMax val="0"/>
          <dgm:bulletEnabled val="1"/>
        </dgm:presLayoutVars>
      </dgm:prSet>
      <dgm:spPr/>
    </dgm:pt>
    <dgm:pt modelId="{04AE3055-E4AF-48F2-8695-150FC23100A9}" type="pres">
      <dgm:prSet presAssocID="{B8FCA483-1A6F-42BC-BA35-DF8403AC3609}" presName="spacer" presStyleCnt="0"/>
      <dgm:spPr/>
    </dgm:pt>
    <dgm:pt modelId="{8D4DCAC7-3783-471D-BAB0-9B093B75E58D}" type="pres">
      <dgm:prSet presAssocID="{CE066B94-94DE-4D06-ACC7-3EA9ED77011C}" presName="parentText" presStyleLbl="node1" presStyleIdx="2" presStyleCnt="3">
        <dgm:presLayoutVars>
          <dgm:chMax val="0"/>
          <dgm:bulletEnabled val="1"/>
        </dgm:presLayoutVars>
      </dgm:prSet>
      <dgm:spPr/>
    </dgm:pt>
  </dgm:ptLst>
  <dgm:cxnLst>
    <dgm:cxn modelId="{5A33E326-D162-404A-A403-0F16AD784F79}" srcId="{72CEF3CD-A179-46F9-9F3E-DE5C2D2225AB}" destId="{115578F3-0F42-410D-8736-B915D2AFE80A}" srcOrd="0" destOrd="0" parTransId="{BECB832F-7BCB-4D15-904A-4BAA8F072D14}" sibTransId="{F2B77654-BDE4-4EC5-89C9-EB2C75D694F0}"/>
    <dgm:cxn modelId="{C3D8563C-B08A-4E1E-88C7-AA846676E791}" type="presOf" srcId="{115578F3-0F42-410D-8736-B915D2AFE80A}" destId="{3765A5F1-1FFC-4D8A-A806-4B70DEDD4A56}" srcOrd="0" destOrd="0" presId="urn:microsoft.com/office/officeart/2005/8/layout/vList2"/>
    <dgm:cxn modelId="{CC20A940-4B8C-428B-8954-CF2C9BB84394}" srcId="{72CEF3CD-A179-46F9-9F3E-DE5C2D2225AB}" destId="{46D3774A-8A5B-4229-9B99-3D8124A03CDF}" srcOrd="1" destOrd="0" parTransId="{4C87303A-E969-471E-B0CC-4CCDEF20FEF4}" sibTransId="{B8FCA483-1A6F-42BC-BA35-DF8403AC3609}"/>
    <dgm:cxn modelId="{F340D042-C490-4226-A0FD-E7EF1830EC43}" type="presOf" srcId="{46D3774A-8A5B-4229-9B99-3D8124A03CDF}" destId="{150340AF-7599-4D2F-85C1-9981252A2A21}" srcOrd="0" destOrd="0" presId="urn:microsoft.com/office/officeart/2005/8/layout/vList2"/>
    <dgm:cxn modelId="{7D448276-859B-4C7E-88BA-110D7E4BB015}" type="presOf" srcId="{72CEF3CD-A179-46F9-9F3E-DE5C2D2225AB}" destId="{6605B9EB-661B-4D70-8809-D401BE5E9B8C}" srcOrd="0" destOrd="0" presId="urn:microsoft.com/office/officeart/2005/8/layout/vList2"/>
    <dgm:cxn modelId="{61411AA8-433B-4B92-9863-0845BFCA26B7}" type="presOf" srcId="{CE066B94-94DE-4D06-ACC7-3EA9ED77011C}" destId="{8D4DCAC7-3783-471D-BAB0-9B093B75E58D}" srcOrd="0" destOrd="0" presId="urn:microsoft.com/office/officeart/2005/8/layout/vList2"/>
    <dgm:cxn modelId="{23AE07D3-E96C-443B-A4EE-1C16759B3A7B}" srcId="{72CEF3CD-A179-46F9-9F3E-DE5C2D2225AB}" destId="{CE066B94-94DE-4D06-ACC7-3EA9ED77011C}" srcOrd="2" destOrd="0" parTransId="{51BF697B-136E-4641-AAEB-FC9B903548FA}" sibTransId="{C8ED9033-5275-47AB-93AE-3971AA3ADF23}"/>
    <dgm:cxn modelId="{FA57C6BD-4E96-4E8E-9156-E758CE3834C8}" type="presParOf" srcId="{6605B9EB-661B-4D70-8809-D401BE5E9B8C}" destId="{3765A5F1-1FFC-4D8A-A806-4B70DEDD4A56}" srcOrd="0" destOrd="0" presId="urn:microsoft.com/office/officeart/2005/8/layout/vList2"/>
    <dgm:cxn modelId="{00A973A1-5DF5-4AC9-A7C2-C5EC3E3F6C98}" type="presParOf" srcId="{6605B9EB-661B-4D70-8809-D401BE5E9B8C}" destId="{277AB281-F56C-47B2-BB4A-72D61D1804C7}" srcOrd="1" destOrd="0" presId="urn:microsoft.com/office/officeart/2005/8/layout/vList2"/>
    <dgm:cxn modelId="{93E78AF5-2DF8-44CA-AFEB-01A692433AD3}" type="presParOf" srcId="{6605B9EB-661B-4D70-8809-D401BE5E9B8C}" destId="{150340AF-7599-4D2F-85C1-9981252A2A21}" srcOrd="2" destOrd="0" presId="urn:microsoft.com/office/officeart/2005/8/layout/vList2"/>
    <dgm:cxn modelId="{EC7BB508-B182-441B-B253-AD491DE05884}" type="presParOf" srcId="{6605B9EB-661B-4D70-8809-D401BE5E9B8C}" destId="{04AE3055-E4AF-48F2-8695-150FC23100A9}" srcOrd="3" destOrd="0" presId="urn:microsoft.com/office/officeart/2005/8/layout/vList2"/>
    <dgm:cxn modelId="{713926D7-5017-4E74-9244-4829103275CE}" type="presParOf" srcId="{6605B9EB-661B-4D70-8809-D401BE5E9B8C}" destId="{8D4DCAC7-3783-471D-BAB0-9B093B75E5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D891B-9694-4D82-84D5-070A01CC7B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C1337E-3140-4C1C-812A-D494BE2C55BA}">
      <dgm:prSet/>
      <dgm:spPr/>
      <dgm:t>
        <a:bodyPr/>
        <a:lstStyle/>
        <a:p>
          <a:r>
            <a:rPr lang="nl-NL"/>
            <a:t>VMBO-Basis1</a:t>
          </a:r>
          <a:endParaRPr lang="en-US"/>
        </a:p>
      </dgm:t>
    </dgm:pt>
    <dgm:pt modelId="{AECC7E84-6D8D-47F8-AFB0-D9EF8B3EA82A}" type="parTrans" cxnId="{698D0C8F-5E32-4D1B-B4C0-635BBFDD761C}">
      <dgm:prSet/>
      <dgm:spPr/>
      <dgm:t>
        <a:bodyPr/>
        <a:lstStyle/>
        <a:p>
          <a:endParaRPr lang="en-US"/>
        </a:p>
      </dgm:t>
    </dgm:pt>
    <dgm:pt modelId="{7524A191-1409-42F2-8639-F0C9A90EA0CE}" type="sibTrans" cxnId="{698D0C8F-5E32-4D1B-B4C0-635BBFDD761C}">
      <dgm:prSet/>
      <dgm:spPr/>
      <dgm:t>
        <a:bodyPr/>
        <a:lstStyle/>
        <a:p>
          <a:endParaRPr lang="en-US"/>
        </a:p>
      </dgm:t>
    </dgm:pt>
    <dgm:pt modelId="{47941152-8177-4C19-A76D-1205DB03D13D}">
      <dgm:prSet/>
      <dgm:spPr/>
      <dgm:t>
        <a:bodyPr/>
        <a:lstStyle/>
        <a:p>
          <a:r>
            <a:rPr lang="nl-NL"/>
            <a:t>Hoofdstuk 4: Grafieken</a:t>
          </a:r>
          <a:endParaRPr lang="en-US"/>
        </a:p>
      </dgm:t>
    </dgm:pt>
    <dgm:pt modelId="{511EDEA4-FDD4-4DB9-83EA-CE51B799F604}" type="parTrans" cxnId="{1116861C-25AE-4849-8140-C139F4154138}">
      <dgm:prSet/>
      <dgm:spPr/>
      <dgm:t>
        <a:bodyPr/>
        <a:lstStyle/>
        <a:p>
          <a:endParaRPr lang="en-US"/>
        </a:p>
      </dgm:t>
    </dgm:pt>
    <dgm:pt modelId="{AFEF5D24-8CF7-4B91-B58F-925C4D4A4FF7}" type="sibTrans" cxnId="{1116861C-25AE-4849-8140-C139F4154138}">
      <dgm:prSet/>
      <dgm:spPr/>
      <dgm:t>
        <a:bodyPr/>
        <a:lstStyle/>
        <a:p>
          <a:endParaRPr lang="en-US"/>
        </a:p>
      </dgm:t>
    </dgm:pt>
    <dgm:pt modelId="{DD7787E5-6C09-4FC9-9272-882BB785F8C2}">
      <dgm:prSet/>
      <dgm:spPr/>
      <dgm:t>
        <a:bodyPr/>
        <a:lstStyle/>
        <a:p>
          <a:r>
            <a:rPr lang="nl-NL"/>
            <a:t>VMBO-Basis 2</a:t>
          </a:r>
          <a:endParaRPr lang="en-US"/>
        </a:p>
      </dgm:t>
    </dgm:pt>
    <dgm:pt modelId="{29248FE3-4CE6-4777-9DE0-81A0C174FDCC}" type="parTrans" cxnId="{829529FD-E380-4ABC-B3CC-04E92F9610AC}">
      <dgm:prSet/>
      <dgm:spPr/>
      <dgm:t>
        <a:bodyPr/>
        <a:lstStyle/>
        <a:p>
          <a:endParaRPr lang="en-US"/>
        </a:p>
      </dgm:t>
    </dgm:pt>
    <dgm:pt modelId="{40BA7FAF-5581-4F4D-9B6A-F9ECA2884072}" type="sibTrans" cxnId="{829529FD-E380-4ABC-B3CC-04E92F9610AC}">
      <dgm:prSet/>
      <dgm:spPr/>
      <dgm:t>
        <a:bodyPr/>
        <a:lstStyle/>
        <a:p>
          <a:endParaRPr lang="en-US"/>
        </a:p>
      </dgm:t>
    </dgm:pt>
    <dgm:pt modelId="{5DE5D65C-A8A8-42B2-9526-86710363DD65}">
      <dgm:prSet/>
      <dgm:spPr/>
      <dgm:t>
        <a:bodyPr/>
        <a:lstStyle/>
        <a:p>
          <a:r>
            <a:rPr lang="nl-NL"/>
            <a:t>X</a:t>
          </a:r>
          <a:endParaRPr lang="en-US"/>
        </a:p>
      </dgm:t>
    </dgm:pt>
    <dgm:pt modelId="{036A700C-937B-4B1D-BAF5-C8A803C2EA5F}" type="parTrans" cxnId="{FC835247-E0AA-42C7-B5E9-D82FEAA2436B}">
      <dgm:prSet/>
      <dgm:spPr/>
      <dgm:t>
        <a:bodyPr/>
        <a:lstStyle/>
        <a:p>
          <a:endParaRPr lang="en-US"/>
        </a:p>
      </dgm:t>
    </dgm:pt>
    <dgm:pt modelId="{060CD26A-34B1-4218-954F-2C83BB0BCD08}" type="sibTrans" cxnId="{FC835247-E0AA-42C7-B5E9-D82FEAA2436B}">
      <dgm:prSet/>
      <dgm:spPr/>
      <dgm:t>
        <a:bodyPr/>
        <a:lstStyle/>
        <a:p>
          <a:endParaRPr lang="en-US"/>
        </a:p>
      </dgm:t>
    </dgm:pt>
    <dgm:pt modelId="{0B3C2196-349F-416E-97C7-8170432B274C}">
      <dgm:prSet/>
      <dgm:spPr/>
      <dgm:t>
        <a:bodyPr/>
        <a:lstStyle/>
        <a:p>
          <a:r>
            <a:rPr lang="nl-NL"/>
            <a:t>VMBO-Basis 3</a:t>
          </a:r>
          <a:endParaRPr lang="en-US"/>
        </a:p>
      </dgm:t>
    </dgm:pt>
    <dgm:pt modelId="{B82A7CD0-02CE-4BFF-8947-47B5E7BC63BB}" type="parTrans" cxnId="{574924BC-7336-4399-908C-CCF5FA5E065B}">
      <dgm:prSet/>
      <dgm:spPr/>
      <dgm:t>
        <a:bodyPr/>
        <a:lstStyle/>
        <a:p>
          <a:endParaRPr lang="en-US"/>
        </a:p>
      </dgm:t>
    </dgm:pt>
    <dgm:pt modelId="{05753EBF-1FC5-4A92-94AE-37C95FDA9160}" type="sibTrans" cxnId="{574924BC-7336-4399-908C-CCF5FA5E065B}">
      <dgm:prSet/>
      <dgm:spPr/>
      <dgm:t>
        <a:bodyPr/>
        <a:lstStyle/>
        <a:p>
          <a:endParaRPr lang="en-US"/>
        </a:p>
      </dgm:t>
    </dgm:pt>
    <dgm:pt modelId="{FD72C7E1-3E15-4666-8B2E-929F85C364B7}">
      <dgm:prSet/>
      <dgm:spPr/>
      <dgm:t>
        <a:bodyPr/>
        <a:lstStyle/>
        <a:p>
          <a:r>
            <a:rPr lang="nl-NL"/>
            <a:t>Hoofdstuk 3: Statistiek</a:t>
          </a:r>
          <a:endParaRPr lang="en-US"/>
        </a:p>
      </dgm:t>
    </dgm:pt>
    <dgm:pt modelId="{B444244E-93EB-482C-975A-A70311463A84}" type="parTrans" cxnId="{0AF7B69A-723C-4B47-8D8D-DBC49F0EB849}">
      <dgm:prSet/>
      <dgm:spPr/>
      <dgm:t>
        <a:bodyPr/>
        <a:lstStyle/>
        <a:p>
          <a:endParaRPr lang="en-US"/>
        </a:p>
      </dgm:t>
    </dgm:pt>
    <dgm:pt modelId="{03B1C737-1136-49E2-9F5D-0A7E80BDF5A7}" type="sibTrans" cxnId="{0AF7B69A-723C-4B47-8D8D-DBC49F0EB849}">
      <dgm:prSet/>
      <dgm:spPr/>
      <dgm:t>
        <a:bodyPr/>
        <a:lstStyle/>
        <a:p>
          <a:endParaRPr lang="en-US"/>
        </a:p>
      </dgm:t>
    </dgm:pt>
    <dgm:pt modelId="{E5597C47-CF99-4960-A0DF-700B845A1272}">
      <dgm:prSet/>
      <dgm:spPr/>
      <dgm:t>
        <a:bodyPr/>
        <a:lstStyle/>
        <a:p>
          <a:r>
            <a:rPr lang="nl-NL"/>
            <a:t>VMBO-Basis 4</a:t>
          </a:r>
          <a:endParaRPr lang="en-US"/>
        </a:p>
      </dgm:t>
    </dgm:pt>
    <dgm:pt modelId="{3EF4995D-D298-431E-95AC-601CC7880664}" type="parTrans" cxnId="{37D6BFF4-C590-4EAE-AF26-81A76234A28E}">
      <dgm:prSet/>
      <dgm:spPr/>
      <dgm:t>
        <a:bodyPr/>
        <a:lstStyle/>
        <a:p>
          <a:endParaRPr lang="en-US"/>
        </a:p>
      </dgm:t>
    </dgm:pt>
    <dgm:pt modelId="{29D6BF61-DEF0-42E2-A52E-B39FA83D0257}" type="sibTrans" cxnId="{37D6BFF4-C590-4EAE-AF26-81A76234A28E}">
      <dgm:prSet/>
      <dgm:spPr/>
      <dgm:t>
        <a:bodyPr/>
        <a:lstStyle/>
        <a:p>
          <a:endParaRPr lang="en-US"/>
        </a:p>
      </dgm:t>
    </dgm:pt>
    <dgm:pt modelId="{174BAD6D-B2A3-427C-99C5-CA66F9238B6A}">
      <dgm:prSet/>
      <dgm:spPr/>
      <dgm:t>
        <a:bodyPr/>
        <a:lstStyle/>
        <a:p>
          <a:r>
            <a:rPr lang="nl-NL"/>
            <a:t>Hoofdstuk 3: Informatie verwerken</a:t>
          </a:r>
          <a:endParaRPr lang="en-US"/>
        </a:p>
      </dgm:t>
    </dgm:pt>
    <dgm:pt modelId="{062FE0E7-EFBB-4B55-870C-1E8E6220280E}" type="parTrans" cxnId="{EDF13E84-A569-46AB-9E49-4700BC1FCA50}">
      <dgm:prSet/>
      <dgm:spPr/>
      <dgm:t>
        <a:bodyPr/>
        <a:lstStyle/>
        <a:p>
          <a:endParaRPr lang="en-US"/>
        </a:p>
      </dgm:t>
    </dgm:pt>
    <dgm:pt modelId="{A4E70982-A173-4FF8-A85D-C408E93C69B1}" type="sibTrans" cxnId="{EDF13E84-A569-46AB-9E49-4700BC1FCA50}">
      <dgm:prSet/>
      <dgm:spPr/>
      <dgm:t>
        <a:bodyPr/>
        <a:lstStyle/>
        <a:p>
          <a:endParaRPr lang="en-US"/>
        </a:p>
      </dgm:t>
    </dgm:pt>
    <dgm:pt modelId="{C7C4F449-0BC2-43D0-96BA-C6EB04BE18EA}" type="pres">
      <dgm:prSet presAssocID="{643D891B-9694-4D82-84D5-070A01CC7BC5}" presName="root" presStyleCnt="0">
        <dgm:presLayoutVars>
          <dgm:dir/>
          <dgm:resizeHandles val="exact"/>
        </dgm:presLayoutVars>
      </dgm:prSet>
      <dgm:spPr/>
    </dgm:pt>
    <dgm:pt modelId="{C9078712-D765-4574-83ED-4ACDF4C15403}" type="pres">
      <dgm:prSet presAssocID="{05C1337E-3140-4C1C-812A-D494BE2C55BA}" presName="compNode" presStyleCnt="0"/>
      <dgm:spPr/>
    </dgm:pt>
    <dgm:pt modelId="{4DB22B26-A958-449E-8808-866F1F455B17}" type="pres">
      <dgm:prSet presAssocID="{05C1337E-3140-4C1C-812A-D494BE2C55BA}" presName="bgRect" presStyleLbl="bgShp" presStyleIdx="0" presStyleCnt="4"/>
      <dgm:spPr/>
    </dgm:pt>
    <dgm:pt modelId="{997A51F4-2018-43F0-A891-4045B1910F7D}" type="pres">
      <dgm:prSet presAssocID="{05C1337E-3140-4C1C-812A-D494BE2C55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3D8586FE-8149-4905-A8AB-870124B11F2F}" type="pres">
      <dgm:prSet presAssocID="{05C1337E-3140-4C1C-812A-D494BE2C55BA}" presName="spaceRect" presStyleCnt="0"/>
      <dgm:spPr/>
    </dgm:pt>
    <dgm:pt modelId="{74806365-8283-46CA-B162-645F31F857F9}" type="pres">
      <dgm:prSet presAssocID="{05C1337E-3140-4C1C-812A-D494BE2C55BA}" presName="parTx" presStyleLbl="revTx" presStyleIdx="0" presStyleCnt="8">
        <dgm:presLayoutVars>
          <dgm:chMax val="0"/>
          <dgm:chPref val="0"/>
        </dgm:presLayoutVars>
      </dgm:prSet>
      <dgm:spPr/>
    </dgm:pt>
    <dgm:pt modelId="{D2B36213-0AAC-4105-838D-A68AE7CA8661}" type="pres">
      <dgm:prSet presAssocID="{05C1337E-3140-4C1C-812A-D494BE2C55BA}" presName="desTx" presStyleLbl="revTx" presStyleIdx="1" presStyleCnt="8">
        <dgm:presLayoutVars/>
      </dgm:prSet>
      <dgm:spPr/>
    </dgm:pt>
    <dgm:pt modelId="{FF828C48-F753-4FE9-9849-95EBE8F4954E}" type="pres">
      <dgm:prSet presAssocID="{7524A191-1409-42F2-8639-F0C9A90EA0CE}" presName="sibTrans" presStyleCnt="0"/>
      <dgm:spPr/>
    </dgm:pt>
    <dgm:pt modelId="{090A21D1-10BD-4378-84A5-D15FEC9A1FAB}" type="pres">
      <dgm:prSet presAssocID="{DD7787E5-6C09-4FC9-9272-882BB785F8C2}" presName="compNode" presStyleCnt="0"/>
      <dgm:spPr/>
    </dgm:pt>
    <dgm:pt modelId="{8BFA9F66-768F-4638-A998-1B9F37409168}" type="pres">
      <dgm:prSet presAssocID="{DD7787E5-6C09-4FC9-9272-882BB785F8C2}" presName="bgRect" presStyleLbl="bgShp" presStyleIdx="1" presStyleCnt="4"/>
      <dgm:spPr/>
    </dgm:pt>
    <dgm:pt modelId="{CA057B4C-3D73-48C6-8166-6CAAFF066399}" type="pres">
      <dgm:prSet presAssocID="{DD7787E5-6C09-4FC9-9272-882BB785F8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845E410-F88D-4658-8B2B-5D6BE88BC59F}" type="pres">
      <dgm:prSet presAssocID="{DD7787E5-6C09-4FC9-9272-882BB785F8C2}" presName="spaceRect" presStyleCnt="0"/>
      <dgm:spPr/>
    </dgm:pt>
    <dgm:pt modelId="{53A17C5D-3636-46D6-97BE-3C49399A4208}" type="pres">
      <dgm:prSet presAssocID="{DD7787E5-6C09-4FC9-9272-882BB785F8C2}" presName="parTx" presStyleLbl="revTx" presStyleIdx="2" presStyleCnt="8">
        <dgm:presLayoutVars>
          <dgm:chMax val="0"/>
          <dgm:chPref val="0"/>
        </dgm:presLayoutVars>
      </dgm:prSet>
      <dgm:spPr/>
    </dgm:pt>
    <dgm:pt modelId="{76769F5D-4C10-4A2A-9A36-44B7C83C75BC}" type="pres">
      <dgm:prSet presAssocID="{DD7787E5-6C09-4FC9-9272-882BB785F8C2}" presName="desTx" presStyleLbl="revTx" presStyleIdx="3" presStyleCnt="8">
        <dgm:presLayoutVars/>
      </dgm:prSet>
      <dgm:spPr/>
    </dgm:pt>
    <dgm:pt modelId="{93B94717-3E2C-4474-B358-944753A77425}" type="pres">
      <dgm:prSet presAssocID="{40BA7FAF-5581-4F4D-9B6A-F9ECA2884072}" presName="sibTrans" presStyleCnt="0"/>
      <dgm:spPr/>
    </dgm:pt>
    <dgm:pt modelId="{35A3A7D6-C452-4FA4-B253-8EB4410192B0}" type="pres">
      <dgm:prSet presAssocID="{0B3C2196-349F-416E-97C7-8170432B274C}" presName="compNode" presStyleCnt="0"/>
      <dgm:spPr/>
    </dgm:pt>
    <dgm:pt modelId="{585DE33A-2043-4C58-8741-7511BAEAA2C5}" type="pres">
      <dgm:prSet presAssocID="{0B3C2196-349F-416E-97C7-8170432B274C}" presName="bgRect" presStyleLbl="bgShp" presStyleIdx="2" presStyleCnt="4"/>
      <dgm:spPr/>
    </dgm:pt>
    <dgm:pt modelId="{18B6E62F-C043-49C7-A7AF-C769C9D64B0A}" type="pres">
      <dgm:prSet presAssocID="{0B3C2196-349F-416E-97C7-8170432B27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eken"/>
        </a:ext>
      </dgm:extLst>
    </dgm:pt>
    <dgm:pt modelId="{F87CD651-CDCF-4126-BE72-D7959FA49171}" type="pres">
      <dgm:prSet presAssocID="{0B3C2196-349F-416E-97C7-8170432B274C}" presName="spaceRect" presStyleCnt="0"/>
      <dgm:spPr/>
    </dgm:pt>
    <dgm:pt modelId="{4895A146-430A-4BD9-9EBD-01FC06D6904C}" type="pres">
      <dgm:prSet presAssocID="{0B3C2196-349F-416E-97C7-8170432B274C}" presName="parTx" presStyleLbl="revTx" presStyleIdx="4" presStyleCnt="8">
        <dgm:presLayoutVars>
          <dgm:chMax val="0"/>
          <dgm:chPref val="0"/>
        </dgm:presLayoutVars>
      </dgm:prSet>
      <dgm:spPr/>
    </dgm:pt>
    <dgm:pt modelId="{D54BA8B0-FED6-4B2F-A965-660079C6AA55}" type="pres">
      <dgm:prSet presAssocID="{0B3C2196-349F-416E-97C7-8170432B274C}" presName="desTx" presStyleLbl="revTx" presStyleIdx="5" presStyleCnt="8">
        <dgm:presLayoutVars/>
      </dgm:prSet>
      <dgm:spPr/>
    </dgm:pt>
    <dgm:pt modelId="{228C7315-46D9-40D2-8F62-CABE53D0216A}" type="pres">
      <dgm:prSet presAssocID="{05753EBF-1FC5-4A92-94AE-37C95FDA9160}" presName="sibTrans" presStyleCnt="0"/>
      <dgm:spPr/>
    </dgm:pt>
    <dgm:pt modelId="{70D510FE-BDD6-42A1-A46D-3ECDCFCC9349}" type="pres">
      <dgm:prSet presAssocID="{E5597C47-CF99-4960-A0DF-700B845A1272}" presName="compNode" presStyleCnt="0"/>
      <dgm:spPr/>
    </dgm:pt>
    <dgm:pt modelId="{9F20911E-A433-4286-94C0-7ED41F56471F}" type="pres">
      <dgm:prSet presAssocID="{E5597C47-CF99-4960-A0DF-700B845A1272}" presName="bgRect" presStyleLbl="bgShp" presStyleIdx="3" presStyleCnt="4"/>
      <dgm:spPr/>
    </dgm:pt>
    <dgm:pt modelId="{D31E9B3C-D301-44A5-AE36-AEF701AA63E4}" type="pres">
      <dgm:prSet presAssocID="{E5597C47-CF99-4960-A0DF-700B845A12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oomdiagram"/>
        </a:ext>
      </dgm:extLst>
    </dgm:pt>
    <dgm:pt modelId="{DD1D6B13-EB72-49D4-8B46-7E2024CCCE0B}" type="pres">
      <dgm:prSet presAssocID="{E5597C47-CF99-4960-A0DF-700B845A1272}" presName="spaceRect" presStyleCnt="0"/>
      <dgm:spPr/>
    </dgm:pt>
    <dgm:pt modelId="{D648D9B5-7D49-4FA3-BCCD-56CAAE5BAEE7}" type="pres">
      <dgm:prSet presAssocID="{E5597C47-CF99-4960-A0DF-700B845A1272}" presName="parTx" presStyleLbl="revTx" presStyleIdx="6" presStyleCnt="8">
        <dgm:presLayoutVars>
          <dgm:chMax val="0"/>
          <dgm:chPref val="0"/>
        </dgm:presLayoutVars>
      </dgm:prSet>
      <dgm:spPr/>
    </dgm:pt>
    <dgm:pt modelId="{929A6C85-F3DA-4F78-8C35-54D26A31A29D}" type="pres">
      <dgm:prSet presAssocID="{E5597C47-CF99-4960-A0DF-700B845A1272}" presName="desTx" presStyleLbl="revTx" presStyleIdx="7" presStyleCnt="8">
        <dgm:presLayoutVars/>
      </dgm:prSet>
      <dgm:spPr/>
    </dgm:pt>
  </dgm:ptLst>
  <dgm:cxnLst>
    <dgm:cxn modelId="{B4BB7E03-B0E2-45E6-BD82-C47731CA3483}" type="presOf" srcId="{47941152-8177-4C19-A76D-1205DB03D13D}" destId="{D2B36213-0AAC-4105-838D-A68AE7CA8661}" srcOrd="0" destOrd="0" presId="urn:microsoft.com/office/officeart/2018/2/layout/IconVerticalSolidList"/>
    <dgm:cxn modelId="{4D6FC80B-62EE-4ECA-B22B-4ECF4C15E9E9}" type="presOf" srcId="{0B3C2196-349F-416E-97C7-8170432B274C}" destId="{4895A146-430A-4BD9-9EBD-01FC06D6904C}" srcOrd="0" destOrd="0" presId="urn:microsoft.com/office/officeart/2018/2/layout/IconVerticalSolidList"/>
    <dgm:cxn modelId="{1116861C-25AE-4849-8140-C139F4154138}" srcId="{05C1337E-3140-4C1C-812A-D494BE2C55BA}" destId="{47941152-8177-4C19-A76D-1205DB03D13D}" srcOrd="0" destOrd="0" parTransId="{511EDEA4-FDD4-4DB9-83EA-CE51B799F604}" sibTransId="{AFEF5D24-8CF7-4B91-B58F-925C4D4A4FF7}"/>
    <dgm:cxn modelId="{FC835247-E0AA-42C7-B5E9-D82FEAA2436B}" srcId="{DD7787E5-6C09-4FC9-9272-882BB785F8C2}" destId="{5DE5D65C-A8A8-42B2-9526-86710363DD65}" srcOrd="0" destOrd="0" parTransId="{036A700C-937B-4B1D-BAF5-C8A803C2EA5F}" sibTransId="{060CD26A-34B1-4218-954F-2C83BB0BCD08}"/>
    <dgm:cxn modelId="{D761D981-2444-4E16-B2B1-98BF00F38BF8}" type="presOf" srcId="{5DE5D65C-A8A8-42B2-9526-86710363DD65}" destId="{76769F5D-4C10-4A2A-9A36-44B7C83C75BC}" srcOrd="0" destOrd="0" presId="urn:microsoft.com/office/officeart/2018/2/layout/IconVerticalSolidList"/>
    <dgm:cxn modelId="{EDF13E84-A569-46AB-9E49-4700BC1FCA50}" srcId="{E5597C47-CF99-4960-A0DF-700B845A1272}" destId="{174BAD6D-B2A3-427C-99C5-CA66F9238B6A}" srcOrd="0" destOrd="0" parTransId="{062FE0E7-EFBB-4B55-870C-1E8E6220280E}" sibTransId="{A4E70982-A173-4FF8-A85D-C408E93C69B1}"/>
    <dgm:cxn modelId="{698D0C8F-5E32-4D1B-B4C0-635BBFDD761C}" srcId="{643D891B-9694-4D82-84D5-070A01CC7BC5}" destId="{05C1337E-3140-4C1C-812A-D494BE2C55BA}" srcOrd="0" destOrd="0" parTransId="{AECC7E84-6D8D-47F8-AFB0-D9EF8B3EA82A}" sibTransId="{7524A191-1409-42F2-8639-F0C9A90EA0CE}"/>
    <dgm:cxn modelId="{0AF7B69A-723C-4B47-8D8D-DBC49F0EB849}" srcId="{0B3C2196-349F-416E-97C7-8170432B274C}" destId="{FD72C7E1-3E15-4666-8B2E-929F85C364B7}" srcOrd="0" destOrd="0" parTransId="{B444244E-93EB-482C-975A-A70311463A84}" sibTransId="{03B1C737-1136-49E2-9F5D-0A7E80BDF5A7}"/>
    <dgm:cxn modelId="{C73A9AB8-559C-4CA6-A9BB-382B597CED21}" type="presOf" srcId="{E5597C47-CF99-4960-A0DF-700B845A1272}" destId="{D648D9B5-7D49-4FA3-BCCD-56CAAE5BAEE7}" srcOrd="0" destOrd="0" presId="urn:microsoft.com/office/officeart/2018/2/layout/IconVerticalSolidList"/>
    <dgm:cxn modelId="{1A2B28B9-A72E-4F22-9ED2-7D11F5E43400}" type="presOf" srcId="{DD7787E5-6C09-4FC9-9272-882BB785F8C2}" destId="{53A17C5D-3636-46D6-97BE-3C49399A4208}" srcOrd="0" destOrd="0" presId="urn:microsoft.com/office/officeart/2018/2/layout/IconVerticalSolidList"/>
    <dgm:cxn modelId="{574924BC-7336-4399-908C-CCF5FA5E065B}" srcId="{643D891B-9694-4D82-84D5-070A01CC7BC5}" destId="{0B3C2196-349F-416E-97C7-8170432B274C}" srcOrd="2" destOrd="0" parTransId="{B82A7CD0-02CE-4BFF-8947-47B5E7BC63BB}" sibTransId="{05753EBF-1FC5-4A92-94AE-37C95FDA9160}"/>
    <dgm:cxn modelId="{92A058C6-B3DA-4A5F-A25F-072C645B6AED}" type="presOf" srcId="{05C1337E-3140-4C1C-812A-D494BE2C55BA}" destId="{74806365-8283-46CA-B162-645F31F857F9}" srcOrd="0" destOrd="0" presId="urn:microsoft.com/office/officeart/2018/2/layout/IconVerticalSolidList"/>
    <dgm:cxn modelId="{D4B106D5-AE26-4415-A377-3BA9AE3F8A6B}" type="presOf" srcId="{643D891B-9694-4D82-84D5-070A01CC7BC5}" destId="{C7C4F449-0BC2-43D0-96BA-C6EB04BE18EA}" srcOrd="0" destOrd="0" presId="urn:microsoft.com/office/officeart/2018/2/layout/IconVerticalSolidList"/>
    <dgm:cxn modelId="{5EBCF6E4-AC23-4DC3-B585-886A03244648}" type="presOf" srcId="{174BAD6D-B2A3-427C-99C5-CA66F9238B6A}" destId="{929A6C85-F3DA-4F78-8C35-54D26A31A29D}" srcOrd="0" destOrd="0" presId="urn:microsoft.com/office/officeart/2018/2/layout/IconVerticalSolidList"/>
    <dgm:cxn modelId="{37D6BFF4-C590-4EAE-AF26-81A76234A28E}" srcId="{643D891B-9694-4D82-84D5-070A01CC7BC5}" destId="{E5597C47-CF99-4960-A0DF-700B845A1272}" srcOrd="3" destOrd="0" parTransId="{3EF4995D-D298-431E-95AC-601CC7880664}" sibTransId="{29D6BF61-DEF0-42E2-A52E-B39FA83D0257}"/>
    <dgm:cxn modelId="{829529FD-E380-4ABC-B3CC-04E92F9610AC}" srcId="{643D891B-9694-4D82-84D5-070A01CC7BC5}" destId="{DD7787E5-6C09-4FC9-9272-882BB785F8C2}" srcOrd="1" destOrd="0" parTransId="{29248FE3-4CE6-4777-9DE0-81A0C174FDCC}" sibTransId="{40BA7FAF-5581-4F4D-9B6A-F9ECA2884072}"/>
    <dgm:cxn modelId="{69B1DEFF-7442-4498-8A67-EAD5B7F8E7DB}" type="presOf" srcId="{FD72C7E1-3E15-4666-8B2E-929F85C364B7}" destId="{D54BA8B0-FED6-4B2F-A965-660079C6AA55}" srcOrd="0" destOrd="0" presId="urn:microsoft.com/office/officeart/2018/2/layout/IconVerticalSolidList"/>
    <dgm:cxn modelId="{F33EDF5C-8702-4AAE-A59D-5604DBE96EE2}" type="presParOf" srcId="{C7C4F449-0BC2-43D0-96BA-C6EB04BE18EA}" destId="{C9078712-D765-4574-83ED-4ACDF4C15403}" srcOrd="0" destOrd="0" presId="urn:microsoft.com/office/officeart/2018/2/layout/IconVerticalSolidList"/>
    <dgm:cxn modelId="{93DDD3B7-F60A-4094-9FE2-2BFBAC4808BD}" type="presParOf" srcId="{C9078712-D765-4574-83ED-4ACDF4C15403}" destId="{4DB22B26-A958-449E-8808-866F1F455B17}" srcOrd="0" destOrd="0" presId="urn:microsoft.com/office/officeart/2018/2/layout/IconVerticalSolidList"/>
    <dgm:cxn modelId="{2A8F365F-D589-42A5-A7B3-833852BCEAA8}" type="presParOf" srcId="{C9078712-D765-4574-83ED-4ACDF4C15403}" destId="{997A51F4-2018-43F0-A891-4045B1910F7D}" srcOrd="1" destOrd="0" presId="urn:microsoft.com/office/officeart/2018/2/layout/IconVerticalSolidList"/>
    <dgm:cxn modelId="{16FC7EAC-DEAD-4CDA-AAB4-D75586636FD6}" type="presParOf" srcId="{C9078712-D765-4574-83ED-4ACDF4C15403}" destId="{3D8586FE-8149-4905-A8AB-870124B11F2F}" srcOrd="2" destOrd="0" presId="urn:microsoft.com/office/officeart/2018/2/layout/IconVerticalSolidList"/>
    <dgm:cxn modelId="{F6DDFC5C-0C1B-40C7-BE71-9A9DB6F43E9F}" type="presParOf" srcId="{C9078712-D765-4574-83ED-4ACDF4C15403}" destId="{74806365-8283-46CA-B162-645F31F857F9}" srcOrd="3" destOrd="0" presId="urn:microsoft.com/office/officeart/2018/2/layout/IconVerticalSolidList"/>
    <dgm:cxn modelId="{05811581-1C73-46B7-84FB-4EF635DC3116}" type="presParOf" srcId="{C9078712-D765-4574-83ED-4ACDF4C15403}" destId="{D2B36213-0AAC-4105-838D-A68AE7CA8661}" srcOrd="4" destOrd="0" presId="urn:microsoft.com/office/officeart/2018/2/layout/IconVerticalSolidList"/>
    <dgm:cxn modelId="{98A62B49-9F62-4ED2-B5FB-33FA0AB7474E}" type="presParOf" srcId="{C7C4F449-0BC2-43D0-96BA-C6EB04BE18EA}" destId="{FF828C48-F753-4FE9-9849-95EBE8F4954E}" srcOrd="1" destOrd="0" presId="urn:microsoft.com/office/officeart/2018/2/layout/IconVerticalSolidList"/>
    <dgm:cxn modelId="{11F5D898-2078-48D4-A82E-04EF2F652827}" type="presParOf" srcId="{C7C4F449-0BC2-43D0-96BA-C6EB04BE18EA}" destId="{090A21D1-10BD-4378-84A5-D15FEC9A1FAB}" srcOrd="2" destOrd="0" presId="urn:microsoft.com/office/officeart/2018/2/layout/IconVerticalSolidList"/>
    <dgm:cxn modelId="{401BE770-2A64-4466-BA95-D22771B6382D}" type="presParOf" srcId="{090A21D1-10BD-4378-84A5-D15FEC9A1FAB}" destId="{8BFA9F66-768F-4638-A998-1B9F37409168}" srcOrd="0" destOrd="0" presId="urn:microsoft.com/office/officeart/2018/2/layout/IconVerticalSolidList"/>
    <dgm:cxn modelId="{F859909A-C7B2-4B35-A44F-F1D27684ECB3}" type="presParOf" srcId="{090A21D1-10BD-4378-84A5-D15FEC9A1FAB}" destId="{CA057B4C-3D73-48C6-8166-6CAAFF066399}" srcOrd="1" destOrd="0" presId="urn:microsoft.com/office/officeart/2018/2/layout/IconVerticalSolidList"/>
    <dgm:cxn modelId="{3D048DA3-21BB-4A58-BBF4-95806CFE5FDF}" type="presParOf" srcId="{090A21D1-10BD-4378-84A5-D15FEC9A1FAB}" destId="{B845E410-F88D-4658-8B2B-5D6BE88BC59F}" srcOrd="2" destOrd="0" presId="urn:microsoft.com/office/officeart/2018/2/layout/IconVerticalSolidList"/>
    <dgm:cxn modelId="{9CECF12D-64EE-4907-B1B7-9955446E70AC}" type="presParOf" srcId="{090A21D1-10BD-4378-84A5-D15FEC9A1FAB}" destId="{53A17C5D-3636-46D6-97BE-3C49399A4208}" srcOrd="3" destOrd="0" presId="urn:microsoft.com/office/officeart/2018/2/layout/IconVerticalSolidList"/>
    <dgm:cxn modelId="{CF8A5518-A124-4078-8EAB-AE3D4BEB6B9A}" type="presParOf" srcId="{090A21D1-10BD-4378-84A5-D15FEC9A1FAB}" destId="{76769F5D-4C10-4A2A-9A36-44B7C83C75BC}" srcOrd="4" destOrd="0" presId="urn:microsoft.com/office/officeart/2018/2/layout/IconVerticalSolidList"/>
    <dgm:cxn modelId="{256BB096-B807-4B25-B8C2-F89A79E2D745}" type="presParOf" srcId="{C7C4F449-0BC2-43D0-96BA-C6EB04BE18EA}" destId="{93B94717-3E2C-4474-B358-944753A77425}" srcOrd="3" destOrd="0" presId="urn:microsoft.com/office/officeart/2018/2/layout/IconVerticalSolidList"/>
    <dgm:cxn modelId="{E631B1B3-083B-413B-86B1-F5EFE80423D3}" type="presParOf" srcId="{C7C4F449-0BC2-43D0-96BA-C6EB04BE18EA}" destId="{35A3A7D6-C452-4FA4-B253-8EB4410192B0}" srcOrd="4" destOrd="0" presId="urn:microsoft.com/office/officeart/2018/2/layout/IconVerticalSolidList"/>
    <dgm:cxn modelId="{F475510A-F5C5-4C96-BF5A-A01FFAA0BF7B}" type="presParOf" srcId="{35A3A7D6-C452-4FA4-B253-8EB4410192B0}" destId="{585DE33A-2043-4C58-8741-7511BAEAA2C5}" srcOrd="0" destOrd="0" presId="urn:microsoft.com/office/officeart/2018/2/layout/IconVerticalSolidList"/>
    <dgm:cxn modelId="{418FD399-C091-43F8-AF21-0225EB099727}" type="presParOf" srcId="{35A3A7D6-C452-4FA4-B253-8EB4410192B0}" destId="{18B6E62F-C043-49C7-A7AF-C769C9D64B0A}" srcOrd="1" destOrd="0" presId="urn:microsoft.com/office/officeart/2018/2/layout/IconVerticalSolidList"/>
    <dgm:cxn modelId="{A8091B2F-0C22-42B3-8A97-02133DA256B9}" type="presParOf" srcId="{35A3A7D6-C452-4FA4-B253-8EB4410192B0}" destId="{F87CD651-CDCF-4126-BE72-D7959FA49171}" srcOrd="2" destOrd="0" presId="urn:microsoft.com/office/officeart/2018/2/layout/IconVerticalSolidList"/>
    <dgm:cxn modelId="{62C9D7CC-51EF-4835-BAFC-146DBF9CFC2F}" type="presParOf" srcId="{35A3A7D6-C452-4FA4-B253-8EB4410192B0}" destId="{4895A146-430A-4BD9-9EBD-01FC06D6904C}" srcOrd="3" destOrd="0" presId="urn:microsoft.com/office/officeart/2018/2/layout/IconVerticalSolidList"/>
    <dgm:cxn modelId="{47EF0C7E-495D-4E92-90FC-696339DE41D2}" type="presParOf" srcId="{35A3A7D6-C452-4FA4-B253-8EB4410192B0}" destId="{D54BA8B0-FED6-4B2F-A965-660079C6AA55}" srcOrd="4" destOrd="0" presId="urn:microsoft.com/office/officeart/2018/2/layout/IconVerticalSolidList"/>
    <dgm:cxn modelId="{881F5B83-EBE2-424B-B5D9-EA2031A40BED}" type="presParOf" srcId="{C7C4F449-0BC2-43D0-96BA-C6EB04BE18EA}" destId="{228C7315-46D9-40D2-8F62-CABE53D0216A}" srcOrd="5" destOrd="0" presId="urn:microsoft.com/office/officeart/2018/2/layout/IconVerticalSolidList"/>
    <dgm:cxn modelId="{E6DDE780-EAC2-418A-A0DD-BC346F33AC20}" type="presParOf" srcId="{C7C4F449-0BC2-43D0-96BA-C6EB04BE18EA}" destId="{70D510FE-BDD6-42A1-A46D-3ECDCFCC9349}" srcOrd="6" destOrd="0" presId="urn:microsoft.com/office/officeart/2018/2/layout/IconVerticalSolidList"/>
    <dgm:cxn modelId="{2F9D8935-DB8A-48A3-8E56-1ED04B6AC0D6}" type="presParOf" srcId="{70D510FE-BDD6-42A1-A46D-3ECDCFCC9349}" destId="{9F20911E-A433-4286-94C0-7ED41F56471F}" srcOrd="0" destOrd="0" presId="urn:microsoft.com/office/officeart/2018/2/layout/IconVerticalSolidList"/>
    <dgm:cxn modelId="{A8DAC88C-D831-45C4-8F47-8960673D5071}" type="presParOf" srcId="{70D510FE-BDD6-42A1-A46D-3ECDCFCC9349}" destId="{D31E9B3C-D301-44A5-AE36-AEF701AA63E4}" srcOrd="1" destOrd="0" presId="urn:microsoft.com/office/officeart/2018/2/layout/IconVerticalSolidList"/>
    <dgm:cxn modelId="{AEE98636-488C-489C-9AF7-772B2BE71591}" type="presParOf" srcId="{70D510FE-BDD6-42A1-A46D-3ECDCFCC9349}" destId="{DD1D6B13-EB72-49D4-8B46-7E2024CCCE0B}" srcOrd="2" destOrd="0" presId="urn:microsoft.com/office/officeart/2018/2/layout/IconVerticalSolidList"/>
    <dgm:cxn modelId="{AFCA9EF6-23B1-4C69-B613-E7AA27078C92}" type="presParOf" srcId="{70D510FE-BDD6-42A1-A46D-3ECDCFCC9349}" destId="{D648D9B5-7D49-4FA3-BCCD-56CAAE5BAEE7}" srcOrd="3" destOrd="0" presId="urn:microsoft.com/office/officeart/2018/2/layout/IconVerticalSolidList"/>
    <dgm:cxn modelId="{025068A0-F7B1-4DD7-BC00-DD48709EB670}" type="presParOf" srcId="{70D510FE-BDD6-42A1-A46D-3ECDCFCC9349}" destId="{929A6C85-F3DA-4F78-8C35-54D26A31A29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20966-1A82-4729-B578-4872C0F21045}"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9B9FB65F-97C4-445F-A6AD-AA1B77A606AC}">
      <dgm:prSet/>
      <dgm:spPr/>
      <dgm:t>
        <a:bodyPr/>
        <a:lstStyle/>
        <a:p>
          <a:pPr>
            <a:lnSpc>
              <a:spcPct val="100000"/>
            </a:lnSpc>
          </a:pPr>
          <a:r>
            <a:rPr lang="nl-NL"/>
            <a:t>Leerjaar 1 - Grafieken:</a:t>
          </a:r>
          <a:endParaRPr lang="en-US"/>
        </a:p>
      </dgm:t>
    </dgm:pt>
    <dgm:pt modelId="{DBBC6C53-2B15-47A8-880D-7587421F8AE5}" type="parTrans" cxnId="{FBE3C296-3219-422F-AB68-4A47DE74BE3D}">
      <dgm:prSet/>
      <dgm:spPr/>
      <dgm:t>
        <a:bodyPr/>
        <a:lstStyle/>
        <a:p>
          <a:endParaRPr lang="en-US"/>
        </a:p>
      </dgm:t>
    </dgm:pt>
    <dgm:pt modelId="{EE2D7D8E-530E-4731-A6B9-40E8A898E7F9}" type="sibTrans" cxnId="{FBE3C296-3219-422F-AB68-4A47DE74BE3D}">
      <dgm:prSet phldrT="1" phldr="0"/>
      <dgm:spPr/>
      <dgm:t>
        <a:bodyPr/>
        <a:lstStyle/>
        <a:p>
          <a:endParaRPr lang="en-US"/>
        </a:p>
      </dgm:t>
    </dgm:pt>
    <dgm:pt modelId="{F1EB11A8-B7A7-4035-B220-FC114A6CFA67}">
      <dgm:prSet custT="1"/>
      <dgm:spPr/>
      <dgm:t>
        <a:bodyPr/>
        <a:lstStyle/>
        <a:p>
          <a:pPr>
            <a:lnSpc>
              <a:spcPct val="100000"/>
            </a:lnSpc>
          </a:pPr>
          <a:r>
            <a:rPr lang="nl-NL" sz="2400" dirty="0"/>
            <a:t>Gebruiken</a:t>
          </a:r>
          <a:endParaRPr lang="en-US" sz="2400" dirty="0"/>
        </a:p>
      </dgm:t>
    </dgm:pt>
    <dgm:pt modelId="{462AC46B-1C09-4555-8D9D-1F421C82C9BA}" type="parTrans" cxnId="{A6189064-6B12-4764-9C88-7EF1B2C0DCB2}">
      <dgm:prSet/>
      <dgm:spPr/>
      <dgm:t>
        <a:bodyPr/>
        <a:lstStyle/>
        <a:p>
          <a:endParaRPr lang="en-US"/>
        </a:p>
      </dgm:t>
    </dgm:pt>
    <dgm:pt modelId="{C42F806E-C7B7-4FF4-A30E-71BE7B6A5AEA}" type="sibTrans" cxnId="{A6189064-6B12-4764-9C88-7EF1B2C0DCB2}">
      <dgm:prSet/>
      <dgm:spPr/>
      <dgm:t>
        <a:bodyPr/>
        <a:lstStyle/>
        <a:p>
          <a:endParaRPr lang="en-US"/>
        </a:p>
      </dgm:t>
    </dgm:pt>
    <dgm:pt modelId="{EC26F1CD-8819-4FBA-B79B-FF468C7BE16A}">
      <dgm:prSet custT="1"/>
      <dgm:spPr/>
      <dgm:t>
        <a:bodyPr/>
        <a:lstStyle/>
        <a:p>
          <a:pPr>
            <a:lnSpc>
              <a:spcPct val="100000"/>
            </a:lnSpc>
          </a:pPr>
          <a:r>
            <a:rPr lang="nl-NL" sz="2400" dirty="0"/>
            <a:t>Aflezen</a:t>
          </a:r>
          <a:endParaRPr lang="en-US" sz="2400" dirty="0"/>
        </a:p>
      </dgm:t>
    </dgm:pt>
    <dgm:pt modelId="{3A0C2927-A24C-4371-A510-4D346327BA77}" type="parTrans" cxnId="{01E5D040-1B2A-478D-B213-9939EA16530E}">
      <dgm:prSet/>
      <dgm:spPr/>
      <dgm:t>
        <a:bodyPr/>
        <a:lstStyle/>
        <a:p>
          <a:endParaRPr lang="en-US"/>
        </a:p>
      </dgm:t>
    </dgm:pt>
    <dgm:pt modelId="{9D2FBBE0-DDEA-4814-B340-572CF00F1066}" type="sibTrans" cxnId="{01E5D040-1B2A-478D-B213-9939EA16530E}">
      <dgm:prSet/>
      <dgm:spPr/>
      <dgm:t>
        <a:bodyPr/>
        <a:lstStyle/>
        <a:p>
          <a:endParaRPr lang="en-US"/>
        </a:p>
      </dgm:t>
    </dgm:pt>
    <dgm:pt modelId="{B13B3641-7712-4E0F-9BC4-CFDCBA9FC1DF}">
      <dgm:prSet custT="1"/>
      <dgm:spPr/>
      <dgm:t>
        <a:bodyPr/>
        <a:lstStyle/>
        <a:p>
          <a:pPr>
            <a:lnSpc>
              <a:spcPct val="100000"/>
            </a:lnSpc>
          </a:pPr>
          <a:r>
            <a:rPr lang="nl-NL" sz="2400" dirty="0"/>
            <a:t>Maken</a:t>
          </a:r>
          <a:endParaRPr lang="en-US" sz="2400" dirty="0"/>
        </a:p>
      </dgm:t>
    </dgm:pt>
    <dgm:pt modelId="{C2AB7CCC-5E3A-462A-B02C-0126A8E3E299}" type="parTrans" cxnId="{5598AC61-4197-43C6-91FB-E653AA84E89C}">
      <dgm:prSet/>
      <dgm:spPr/>
      <dgm:t>
        <a:bodyPr/>
        <a:lstStyle/>
        <a:p>
          <a:endParaRPr lang="en-US"/>
        </a:p>
      </dgm:t>
    </dgm:pt>
    <dgm:pt modelId="{839862C9-773E-4D0E-99A7-4007ADCCFF87}" type="sibTrans" cxnId="{5598AC61-4197-43C6-91FB-E653AA84E89C}">
      <dgm:prSet/>
      <dgm:spPr/>
      <dgm:t>
        <a:bodyPr/>
        <a:lstStyle/>
        <a:p>
          <a:endParaRPr lang="en-US"/>
        </a:p>
      </dgm:t>
    </dgm:pt>
    <dgm:pt modelId="{9FD4A147-234B-45DD-B7DC-2E36D2A117A1}">
      <dgm:prSet/>
      <dgm:spPr/>
      <dgm:t>
        <a:bodyPr/>
        <a:lstStyle/>
        <a:p>
          <a:pPr>
            <a:lnSpc>
              <a:spcPct val="100000"/>
            </a:lnSpc>
          </a:pPr>
          <a:r>
            <a:rPr lang="nl-NL"/>
            <a:t>Leerjaar 2 </a:t>
          </a:r>
          <a:r>
            <a:rPr lang="nl-NL">
              <a:sym typeface="Wingdings" panose="05000000000000000000" pitchFamily="2" charset="2"/>
            </a:rPr>
            <a:t></a:t>
          </a:r>
          <a:r>
            <a:rPr lang="nl-NL"/>
            <a:t> Geen onderwerpen</a:t>
          </a:r>
          <a:endParaRPr lang="en-US"/>
        </a:p>
      </dgm:t>
    </dgm:pt>
    <dgm:pt modelId="{1AAB5865-572F-4B48-822D-D28F29576C2E}" type="parTrans" cxnId="{E086CC18-6E2F-49F8-9D26-86626A881441}">
      <dgm:prSet/>
      <dgm:spPr/>
      <dgm:t>
        <a:bodyPr/>
        <a:lstStyle/>
        <a:p>
          <a:endParaRPr lang="en-US"/>
        </a:p>
      </dgm:t>
    </dgm:pt>
    <dgm:pt modelId="{E14EB69C-F725-483C-B87C-217C64AC9796}" type="sibTrans" cxnId="{E086CC18-6E2F-49F8-9D26-86626A881441}">
      <dgm:prSet phldrT="2" phldr="0"/>
      <dgm:spPr/>
      <dgm:t>
        <a:bodyPr/>
        <a:lstStyle/>
        <a:p>
          <a:endParaRPr lang="en-US"/>
        </a:p>
      </dgm:t>
    </dgm:pt>
    <dgm:pt modelId="{3E4564F1-9137-4DC4-8B2B-32651BD04A9A}" type="pres">
      <dgm:prSet presAssocID="{B8920966-1A82-4729-B578-4872C0F21045}" presName="Name0" presStyleCnt="0">
        <dgm:presLayoutVars>
          <dgm:dir/>
          <dgm:animLvl val="lvl"/>
          <dgm:resizeHandles val="exact"/>
        </dgm:presLayoutVars>
      </dgm:prSet>
      <dgm:spPr/>
    </dgm:pt>
    <dgm:pt modelId="{1F1733D8-346B-438B-BC95-69E693A07512}" type="pres">
      <dgm:prSet presAssocID="{9FD4A147-234B-45DD-B7DC-2E36D2A117A1}" presName="boxAndChildren" presStyleCnt="0"/>
      <dgm:spPr/>
    </dgm:pt>
    <dgm:pt modelId="{604F8C7C-C75E-4B89-94E3-9BDF8E726594}" type="pres">
      <dgm:prSet presAssocID="{9FD4A147-234B-45DD-B7DC-2E36D2A117A1}" presName="parentTextBox" presStyleLbl="alignNode1" presStyleIdx="0" presStyleCnt="2"/>
      <dgm:spPr/>
    </dgm:pt>
    <dgm:pt modelId="{7FA1FEAD-4A97-4744-A836-B9339E308CBA}" type="pres">
      <dgm:prSet presAssocID="{9FD4A147-234B-45DD-B7DC-2E36D2A117A1}" presName="descendantBox" presStyleLbl="bgAccFollowNode1" presStyleIdx="0" presStyleCnt="2"/>
      <dgm:spPr/>
    </dgm:pt>
    <dgm:pt modelId="{3875E6FB-C950-4815-87F7-9D74CDC80E50}" type="pres">
      <dgm:prSet presAssocID="{EE2D7D8E-530E-4731-A6B9-40E8A898E7F9}" presName="sp" presStyleCnt="0"/>
      <dgm:spPr/>
    </dgm:pt>
    <dgm:pt modelId="{748CA6E1-3081-4BA6-80EE-B5824C7D7953}" type="pres">
      <dgm:prSet presAssocID="{9B9FB65F-97C4-445F-A6AD-AA1B77A606AC}" presName="arrowAndChildren" presStyleCnt="0"/>
      <dgm:spPr/>
    </dgm:pt>
    <dgm:pt modelId="{43B0B658-A3D0-475E-97C7-5EC6576B2E00}" type="pres">
      <dgm:prSet presAssocID="{9B9FB65F-97C4-445F-A6AD-AA1B77A606AC}" presName="parentTextArrow" presStyleLbl="node1" presStyleIdx="0" presStyleCnt="0"/>
      <dgm:spPr/>
    </dgm:pt>
    <dgm:pt modelId="{174611A2-B4F8-48E1-BF71-109842FCDE46}" type="pres">
      <dgm:prSet presAssocID="{9B9FB65F-97C4-445F-A6AD-AA1B77A606AC}" presName="arrow" presStyleLbl="alignNode1" presStyleIdx="1" presStyleCnt="2"/>
      <dgm:spPr/>
    </dgm:pt>
    <dgm:pt modelId="{C9C9DBF0-004A-43CA-BE3F-9B38C8CB54CD}" type="pres">
      <dgm:prSet presAssocID="{9B9FB65F-97C4-445F-A6AD-AA1B77A606AC}" presName="descendantArrow" presStyleLbl="bgAccFollowNode1" presStyleIdx="1" presStyleCnt="2"/>
      <dgm:spPr/>
    </dgm:pt>
  </dgm:ptLst>
  <dgm:cxnLst>
    <dgm:cxn modelId="{4C51DA0E-E7BB-4B6B-8F12-2B994F065F98}" type="presOf" srcId="{B13B3641-7712-4E0F-9BC4-CFDCBA9FC1DF}" destId="{C9C9DBF0-004A-43CA-BE3F-9B38C8CB54CD}" srcOrd="0" destOrd="2" presId="urn:microsoft.com/office/officeart/2016/7/layout/VerticalDownArrowProcess"/>
    <dgm:cxn modelId="{E086CC18-6E2F-49F8-9D26-86626A881441}" srcId="{B8920966-1A82-4729-B578-4872C0F21045}" destId="{9FD4A147-234B-45DD-B7DC-2E36D2A117A1}" srcOrd="1" destOrd="0" parTransId="{1AAB5865-572F-4B48-822D-D28F29576C2E}" sibTransId="{E14EB69C-F725-483C-B87C-217C64AC9796}"/>
    <dgm:cxn modelId="{01E5D040-1B2A-478D-B213-9939EA16530E}" srcId="{9B9FB65F-97C4-445F-A6AD-AA1B77A606AC}" destId="{EC26F1CD-8819-4FBA-B79B-FF468C7BE16A}" srcOrd="1" destOrd="0" parTransId="{3A0C2927-A24C-4371-A510-4D346327BA77}" sibTransId="{9D2FBBE0-DDEA-4814-B340-572CF00F1066}"/>
    <dgm:cxn modelId="{5598AC61-4197-43C6-91FB-E653AA84E89C}" srcId="{9B9FB65F-97C4-445F-A6AD-AA1B77A606AC}" destId="{B13B3641-7712-4E0F-9BC4-CFDCBA9FC1DF}" srcOrd="2" destOrd="0" parTransId="{C2AB7CCC-5E3A-462A-B02C-0126A8E3E299}" sibTransId="{839862C9-773E-4D0E-99A7-4007ADCCFF87}"/>
    <dgm:cxn modelId="{A6189064-6B12-4764-9C88-7EF1B2C0DCB2}" srcId="{9B9FB65F-97C4-445F-A6AD-AA1B77A606AC}" destId="{F1EB11A8-B7A7-4035-B220-FC114A6CFA67}" srcOrd="0" destOrd="0" parTransId="{462AC46B-1C09-4555-8D9D-1F421C82C9BA}" sibTransId="{C42F806E-C7B7-4FF4-A30E-71BE7B6A5AEA}"/>
    <dgm:cxn modelId="{BE55CF52-5B2E-4D98-9B06-691F79AD71B2}" type="presOf" srcId="{9FD4A147-234B-45DD-B7DC-2E36D2A117A1}" destId="{604F8C7C-C75E-4B89-94E3-9BDF8E726594}" srcOrd="0" destOrd="0" presId="urn:microsoft.com/office/officeart/2016/7/layout/VerticalDownArrowProcess"/>
    <dgm:cxn modelId="{FB5B0453-94F0-4D51-9AC9-36ED35A6683B}" type="presOf" srcId="{9B9FB65F-97C4-445F-A6AD-AA1B77A606AC}" destId="{174611A2-B4F8-48E1-BF71-109842FCDE46}" srcOrd="1" destOrd="0" presId="urn:microsoft.com/office/officeart/2016/7/layout/VerticalDownArrowProcess"/>
    <dgm:cxn modelId="{D9C37A80-BC43-468C-95B2-72DB7BC6C54F}" type="presOf" srcId="{B8920966-1A82-4729-B578-4872C0F21045}" destId="{3E4564F1-9137-4DC4-8B2B-32651BD04A9A}" srcOrd="0" destOrd="0" presId="urn:microsoft.com/office/officeart/2016/7/layout/VerticalDownArrowProcess"/>
    <dgm:cxn modelId="{FBE3C296-3219-422F-AB68-4A47DE74BE3D}" srcId="{B8920966-1A82-4729-B578-4872C0F21045}" destId="{9B9FB65F-97C4-445F-A6AD-AA1B77A606AC}" srcOrd="0" destOrd="0" parTransId="{DBBC6C53-2B15-47A8-880D-7587421F8AE5}" sibTransId="{EE2D7D8E-530E-4731-A6B9-40E8A898E7F9}"/>
    <dgm:cxn modelId="{40B6CFA4-97F3-42C3-B359-DBC572975DF1}" type="presOf" srcId="{EC26F1CD-8819-4FBA-B79B-FF468C7BE16A}" destId="{C9C9DBF0-004A-43CA-BE3F-9B38C8CB54CD}" srcOrd="0" destOrd="1" presId="urn:microsoft.com/office/officeart/2016/7/layout/VerticalDownArrowProcess"/>
    <dgm:cxn modelId="{DEB9EAA9-954F-4CC0-936B-D7D68A7EEA58}" type="presOf" srcId="{F1EB11A8-B7A7-4035-B220-FC114A6CFA67}" destId="{C9C9DBF0-004A-43CA-BE3F-9B38C8CB54CD}" srcOrd="0" destOrd="0" presId="urn:microsoft.com/office/officeart/2016/7/layout/VerticalDownArrowProcess"/>
    <dgm:cxn modelId="{0F6D89DF-4903-406F-A185-C6A3C12A0EB6}" type="presOf" srcId="{9B9FB65F-97C4-445F-A6AD-AA1B77A606AC}" destId="{43B0B658-A3D0-475E-97C7-5EC6576B2E00}" srcOrd="0" destOrd="0" presId="urn:microsoft.com/office/officeart/2016/7/layout/VerticalDownArrowProcess"/>
    <dgm:cxn modelId="{7A9CE73A-4758-4CDD-8A17-35ADBD16964E}" type="presParOf" srcId="{3E4564F1-9137-4DC4-8B2B-32651BD04A9A}" destId="{1F1733D8-346B-438B-BC95-69E693A07512}" srcOrd="0" destOrd="0" presId="urn:microsoft.com/office/officeart/2016/7/layout/VerticalDownArrowProcess"/>
    <dgm:cxn modelId="{7303930F-1CE7-4186-9D65-9D28B451CF6B}" type="presParOf" srcId="{1F1733D8-346B-438B-BC95-69E693A07512}" destId="{604F8C7C-C75E-4B89-94E3-9BDF8E726594}" srcOrd="0" destOrd="0" presId="urn:microsoft.com/office/officeart/2016/7/layout/VerticalDownArrowProcess"/>
    <dgm:cxn modelId="{C64D1140-F813-47D0-8C1E-ECCC07092E56}" type="presParOf" srcId="{1F1733D8-346B-438B-BC95-69E693A07512}" destId="{7FA1FEAD-4A97-4744-A836-B9339E308CBA}" srcOrd="1" destOrd="0" presId="urn:microsoft.com/office/officeart/2016/7/layout/VerticalDownArrowProcess"/>
    <dgm:cxn modelId="{1C684F72-EC53-42D6-9AD3-743D83C358FA}" type="presParOf" srcId="{3E4564F1-9137-4DC4-8B2B-32651BD04A9A}" destId="{3875E6FB-C950-4815-87F7-9D74CDC80E50}" srcOrd="1" destOrd="0" presId="urn:microsoft.com/office/officeart/2016/7/layout/VerticalDownArrowProcess"/>
    <dgm:cxn modelId="{B8FC389C-D236-4DBD-A944-140DC03D4C87}" type="presParOf" srcId="{3E4564F1-9137-4DC4-8B2B-32651BD04A9A}" destId="{748CA6E1-3081-4BA6-80EE-B5824C7D7953}" srcOrd="2" destOrd="0" presId="urn:microsoft.com/office/officeart/2016/7/layout/VerticalDownArrowProcess"/>
    <dgm:cxn modelId="{A2E81B48-44CD-4F48-A7B4-EA0D0CC78E36}" type="presParOf" srcId="{748CA6E1-3081-4BA6-80EE-B5824C7D7953}" destId="{43B0B658-A3D0-475E-97C7-5EC6576B2E00}" srcOrd="0" destOrd="0" presId="urn:microsoft.com/office/officeart/2016/7/layout/VerticalDownArrowProcess"/>
    <dgm:cxn modelId="{00FA54D3-7A04-4A65-87CE-911C1EA7348E}" type="presParOf" srcId="{748CA6E1-3081-4BA6-80EE-B5824C7D7953}" destId="{174611A2-B4F8-48E1-BF71-109842FCDE46}" srcOrd="1" destOrd="0" presId="urn:microsoft.com/office/officeart/2016/7/layout/VerticalDownArrowProcess"/>
    <dgm:cxn modelId="{C52A6999-15EE-4FB5-99F0-4C0528066D05}" type="presParOf" srcId="{748CA6E1-3081-4BA6-80EE-B5824C7D7953}" destId="{C9C9DBF0-004A-43CA-BE3F-9B38C8CB54C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BB954-4FBE-4A8F-83AA-B98164A94D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DF1161-70B4-4E25-8DA5-9E00B177549D}">
      <dgm:prSet/>
      <dgm:spPr/>
      <dgm:t>
        <a:bodyPr/>
        <a:lstStyle/>
        <a:p>
          <a:r>
            <a:rPr lang="nl-NL"/>
            <a:t>Leerjaar 4</a:t>
          </a:r>
          <a:endParaRPr lang="en-US"/>
        </a:p>
      </dgm:t>
    </dgm:pt>
    <dgm:pt modelId="{6607F4F6-324A-4849-A55D-A41B784CFCC0}" type="parTrans" cxnId="{4E006003-692C-4524-B52B-B9064A5807C2}">
      <dgm:prSet/>
      <dgm:spPr/>
      <dgm:t>
        <a:bodyPr/>
        <a:lstStyle/>
        <a:p>
          <a:endParaRPr lang="en-US"/>
        </a:p>
      </dgm:t>
    </dgm:pt>
    <dgm:pt modelId="{6114BDCE-76A5-4787-9150-B9E4EA86E8D7}" type="sibTrans" cxnId="{4E006003-692C-4524-B52B-B9064A5807C2}">
      <dgm:prSet/>
      <dgm:spPr/>
      <dgm:t>
        <a:bodyPr/>
        <a:lstStyle/>
        <a:p>
          <a:endParaRPr lang="en-US"/>
        </a:p>
      </dgm:t>
    </dgm:pt>
    <dgm:pt modelId="{303EE6BE-DF98-40AD-A63E-DCE284A284A3}">
      <dgm:prSet/>
      <dgm:spPr/>
      <dgm:t>
        <a:bodyPr/>
        <a:lstStyle/>
        <a:p>
          <a:r>
            <a:rPr lang="nl-NL" dirty="0"/>
            <a:t>Wat zijn klassen?!  </a:t>
          </a:r>
          <a:r>
            <a:rPr lang="nl-NL" dirty="0">
              <a:sym typeface="Wingdings" panose="05000000000000000000" pitchFamily="2" charset="2"/>
            </a:rPr>
            <a:t>  </a:t>
          </a:r>
          <a:r>
            <a:rPr lang="nl-NL" dirty="0"/>
            <a:t>Misconcept</a:t>
          </a:r>
          <a:endParaRPr lang="en-US" dirty="0"/>
        </a:p>
      </dgm:t>
    </dgm:pt>
    <dgm:pt modelId="{38B221BC-CEC5-4DB8-B580-2D348C5F2CF0}" type="parTrans" cxnId="{A8E13814-4EE3-49FE-AC5A-19B942C24C79}">
      <dgm:prSet/>
      <dgm:spPr/>
      <dgm:t>
        <a:bodyPr/>
        <a:lstStyle/>
        <a:p>
          <a:endParaRPr lang="en-US"/>
        </a:p>
      </dgm:t>
    </dgm:pt>
    <dgm:pt modelId="{7316E678-58B3-4968-B74E-938781838AE6}" type="sibTrans" cxnId="{A8E13814-4EE3-49FE-AC5A-19B942C24C79}">
      <dgm:prSet/>
      <dgm:spPr/>
      <dgm:t>
        <a:bodyPr/>
        <a:lstStyle/>
        <a:p>
          <a:endParaRPr lang="en-US"/>
        </a:p>
      </dgm:t>
    </dgm:pt>
    <dgm:pt modelId="{CB28CA59-99B6-47AC-8860-1F0CB3D25CCF}">
      <dgm:prSet/>
      <dgm:spPr/>
      <dgm:t>
        <a:bodyPr/>
        <a:lstStyle/>
        <a:p>
          <a:r>
            <a:rPr lang="nl-NL"/>
            <a:t>Leerdoelen bij het onderwerp:</a:t>
          </a:r>
          <a:endParaRPr lang="en-US"/>
        </a:p>
      </dgm:t>
    </dgm:pt>
    <dgm:pt modelId="{30EB1482-5D25-41EF-8314-4145597F42CD}" type="parTrans" cxnId="{200082E7-4D36-4F24-90D4-F6D8F31304E8}">
      <dgm:prSet/>
      <dgm:spPr/>
      <dgm:t>
        <a:bodyPr/>
        <a:lstStyle/>
        <a:p>
          <a:endParaRPr lang="en-US"/>
        </a:p>
      </dgm:t>
    </dgm:pt>
    <dgm:pt modelId="{0E104B8E-CDB8-49B3-B776-77489AD473F3}" type="sibTrans" cxnId="{200082E7-4D36-4F24-90D4-F6D8F31304E8}">
      <dgm:prSet/>
      <dgm:spPr/>
      <dgm:t>
        <a:bodyPr/>
        <a:lstStyle/>
        <a:p>
          <a:endParaRPr lang="en-US"/>
        </a:p>
      </dgm:t>
    </dgm:pt>
    <dgm:pt modelId="{2293CF47-CEF1-4354-A773-C9F4892CF6B6}">
      <dgm:prSet/>
      <dgm:spPr/>
      <dgm:t>
        <a:bodyPr/>
        <a:lstStyle/>
        <a:p>
          <a:r>
            <a:rPr lang="nl-NL"/>
            <a:t>Je leert gegevens in klassen indelen</a:t>
          </a:r>
          <a:endParaRPr lang="en-US"/>
        </a:p>
      </dgm:t>
    </dgm:pt>
    <dgm:pt modelId="{CD214885-E093-493E-B0F5-2E27BF5E96A1}" type="parTrans" cxnId="{9DBE55A0-9240-445C-AF77-93C08A8011FB}">
      <dgm:prSet/>
      <dgm:spPr/>
      <dgm:t>
        <a:bodyPr/>
        <a:lstStyle/>
        <a:p>
          <a:endParaRPr lang="en-US"/>
        </a:p>
      </dgm:t>
    </dgm:pt>
    <dgm:pt modelId="{882836B9-FB24-4FC8-94F0-C918007865F1}" type="sibTrans" cxnId="{9DBE55A0-9240-445C-AF77-93C08A8011FB}">
      <dgm:prSet/>
      <dgm:spPr/>
      <dgm:t>
        <a:bodyPr/>
        <a:lstStyle/>
        <a:p>
          <a:endParaRPr lang="en-US"/>
        </a:p>
      </dgm:t>
    </dgm:pt>
    <dgm:pt modelId="{7B3B547E-37DF-43CA-8E42-286E6E456C53}">
      <dgm:prSet/>
      <dgm:spPr/>
      <dgm:t>
        <a:bodyPr/>
        <a:lstStyle/>
        <a:p>
          <a:r>
            <a:rPr lang="nl-NL"/>
            <a:t>Je leert de modale klassen bepalen</a:t>
          </a:r>
          <a:endParaRPr lang="en-US"/>
        </a:p>
      </dgm:t>
    </dgm:pt>
    <dgm:pt modelId="{607EF881-346F-4BD4-AF85-8A836A6F212C}" type="parTrans" cxnId="{C6D72B06-3DFE-450C-B4BD-44DD2CACD595}">
      <dgm:prSet/>
      <dgm:spPr/>
      <dgm:t>
        <a:bodyPr/>
        <a:lstStyle/>
        <a:p>
          <a:endParaRPr lang="en-US"/>
        </a:p>
      </dgm:t>
    </dgm:pt>
    <dgm:pt modelId="{49FC76F4-8BB0-469B-8ECA-568DD60B148E}" type="sibTrans" cxnId="{C6D72B06-3DFE-450C-B4BD-44DD2CACD595}">
      <dgm:prSet/>
      <dgm:spPr/>
      <dgm:t>
        <a:bodyPr/>
        <a:lstStyle/>
        <a:p>
          <a:endParaRPr lang="en-US"/>
        </a:p>
      </dgm:t>
    </dgm:pt>
    <dgm:pt modelId="{8BBD0FF1-D562-41F4-85B9-A663FEF57C14}">
      <dgm:prSet/>
      <dgm:spPr/>
      <dgm:t>
        <a:bodyPr/>
        <a:lstStyle/>
        <a:p>
          <a:r>
            <a:rPr lang="nl-NL"/>
            <a:t>Begrippen:</a:t>
          </a:r>
          <a:endParaRPr lang="en-US"/>
        </a:p>
      </dgm:t>
    </dgm:pt>
    <dgm:pt modelId="{5F34037A-BF16-4ED6-B7BE-5C3EAFD05231}" type="parTrans" cxnId="{9EF24FD6-45F8-4AA2-8A87-5C70C7246B66}">
      <dgm:prSet/>
      <dgm:spPr/>
      <dgm:t>
        <a:bodyPr/>
        <a:lstStyle/>
        <a:p>
          <a:endParaRPr lang="en-US"/>
        </a:p>
      </dgm:t>
    </dgm:pt>
    <dgm:pt modelId="{BDB384B3-8F6E-4FBC-AA91-CB1FDF83245D}" type="sibTrans" cxnId="{9EF24FD6-45F8-4AA2-8A87-5C70C7246B66}">
      <dgm:prSet/>
      <dgm:spPr/>
      <dgm:t>
        <a:bodyPr/>
        <a:lstStyle/>
        <a:p>
          <a:endParaRPr lang="en-US"/>
        </a:p>
      </dgm:t>
    </dgm:pt>
    <dgm:pt modelId="{CD8A8CBA-F749-4E4B-8019-BADFC68EE752}">
      <dgm:prSet/>
      <dgm:spPr/>
      <dgm:t>
        <a:bodyPr/>
        <a:lstStyle/>
        <a:p>
          <a:r>
            <a:rPr lang="nl-NL"/>
            <a:t>Klasse</a:t>
          </a:r>
          <a:endParaRPr lang="en-US"/>
        </a:p>
      </dgm:t>
    </dgm:pt>
    <dgm:pt modelId="{07CF0D22-0D90-4F2F-9761-CC7ADE7F3899}" type="parTrans" cxnId="{272BBFE2-4E45-4089-92E2-B8293FEE2F6A}">
      <dgm:prSet/>
      <dgm:spPr/>
      <dgm:t>
        <a:bodyPr/>
        <a:lstStyle/>
        <a:p>
          <a:endParaRPr lang="en-US"/>
        </a:p>
      </dgm:t>
    </dgm:pt>
    <dgm:pt modelId="{97DD17E0-ACE4-4532-86F5-7F333771EB66}" type="sibTrans" cxnId="{272BBFE2-4E45-4089-92E2-B8293FEE2F6A}">
      <dgm:prSet/>
      <dgm:spPr/>
      <dgm:t>
        <a:bodyPr/>
        <a:lstStyle/>
        <a:p>
          <a:endParaRPr lang="en-US"/>
        </a:p>
      </dgm:t>
    </dgm:pt>
    <dgm:pt modelId="{D4C53EC2-C3A3-4C96-87E8-8FFA72AFB25E}">
      <dgm:prSet/>
      <dgm:spPr/>
      <dgm:t>
        <a:bodyPr/>
        <a:lstStyle/>
        <a:p>
          <a:r>
            <a:rPr lang="nl-NL"/>
            <a:t>Klassenindeling</a:t>
          </a:r>
          <a:endParaRPr lang="en-US"/>
        </a:p>
      </dgm:t>
    </dgm:pt>
    <dgm:pt modelId="{D09F275A-3CC1-4E09-A655-D36A03F93727}" type="parTrans" cxnId="{DEF9C126-2EDE-4A4E-A150-00890FA74CFF}">
      <dgm:prSet/>
      <dgm:spPr/>
      <dgm:t>
        <a:bodyPr/>
        <a:lstStyle/>
        <a:p>
          <a:endParaRPr lang="en-US"/>
        </a:p>
      </dgm:t>
    </dgm:pt>
    <dgm:pt modelId="{F531FF36-FDBE-44DF-879E-3B25BED251AB}" type="sibTrans" cxnId="{DEF9C126-2EDE-4A4E-A150-00890FA74CFF}">
      <dgm:prSet/>
      <dgm:spPr/>
      <dgm:t>
        <a:bodyPr/>
        <a:lstStyle/>
        <a:p>
          <a:endParaRPr lang="en-US"/>
        </a:p>
      </dgm:t>
    </dgm:pt>
    <dgm:pt modelId="{E8DC5DFF-5104-4DA0-AB62-1BC80D12FDFC}">
      <dgm:prSet/>
      <dgm:spPr/>
      <dgm:t>
        <a:bodyPr/>
        <a:lstStyle/>
        <a:p>
          <a:r>
            <a:rPr lang="nl-NL"/>
            <a:t>Modale klasse</a:t>
          </a:r>
          <a:endParaRPr lang="en-US"/>
        </a:p>
      </dgm:t>
    </dgm:pt>
    <dgm:pt modelId="{FEF516FE-BAFE-433A-AA93-F6E03D1C2AD0}" type="parTrans" cxnId="{B5999CB2-13A3-45E4-AB18-655CE90C58C2}">
      <dgm:prSet/>
      <dgm:spPr/>
      <dgm:t>
        <a:bodyPr/>
        <a:lstStyle/>
        <a:p>
          <a:endParaRPr lang="en-US"/>
        </a:p>
      </dgm:t>
    </dgm:pt>
    <dgm:pt modelId="{E34563A9-F7A8-419A-9D7A-111B74325D0E}" type="sibTrans" cxnId="{B5999CB2-13A3-45E4-AB18-655CE90C58C2}">
      <dgm:prSet/>
      <dgm:spPr/>
      <dgm:t>
        <a:bodyPr/>
        <a:lstStyle/>
        <a:p>
          <a:endParaRPr lang="en-US"/>
        </a:p>
      </dgm:t>
    </dgm:pt>
    <dgm:pt modelId="{579DC02D-D18C-4C0E-A092-1E46B8C5D977}" type="pres">
      <dgm:prSet presAssocID="{1B2BB954-4FBE-4A8F-83AA-B98164A94DCA}" presName="linear" presStyleCnt="0">
        <dgm:presLayoutVars>
          <dgm:dir/>
          <dgm:animLvl val="lvl"/>
          <dgm:resizeHandles val="exact"/>
        </dgm:presLayoutVars>
      </dgm:prSet>
      <dgm:spPr/>
    </dgm:pt>
    <dgm:pt modelId="{5C991D5E-ACAD-4B18-895C-F017B1472E2A}" type="pres">
      <dgm:prSet presAssocID="{71DF1161-70B4-4E25-8DA5-9E00B177549D}" presName="parentLin" presStyleCnt="0"/>
      <dgm:spPr/>
    </dgm:pt>
    <dgm:pt modelId="{974819E2-0609-402C-9163-479AA8F3B822}" type="pres">
      <dgm:prSet presAssocID="{71DF1161-70B4-4E25-8DA5-9E00B177549D}" presName="parentLeftMargin" presStyleLbl="node1" presStyleIdx="0" presStyleCnt="4"/>
      <dgm:spPr/>
    </dgm:pt>
    <dgm:pt modelId="{4E1EEC3D-7682-4B66-A64E-9360850B559E}" type="pres">
      <dgm:prSet presAssocID="{71DF1161-70B4-4E25-8DA5-9E00B177549D}" presName="parentText" presStyleLbl="node1" presStyleIdx="0" presStyleCnt="4">
        <dgm:presLayoutVars>
          <dgm:chMax val="0"/>
          <dgm:bulletEnabled val="1"/>
        </dgm:presLayoutVars>
      </dgm:prSet>
      <dgm:spPr/>
    </dgm:pt>
    <dgm:pt modelId="{7E7CD705-BA47-41C2-9B63-075EE9ECCBFE}" type="pres">
      <dgm:prSet presAssocID="{71DF1161-70B4-4E25-8DA5-9E00B177549D}" presName="negativeSpace" presStyleCnt="0"/>
      <dgm:spPr/>
    </dgm:pt>
    <dgm:pt modelId="{A914C8B9-CC5C-4BB9-8C38-5C12143D840C}" type="pres">
      <dgm:prSet presAssocID="{71DF1161-70B4-4E25-8DA5-9E00B177549D}" presName="childText" presStyleLbl="conFgAcc1" presStyleIdx="0" presStyleCnt="4">
        <dgm:presLayoutVars>
          <dgm:bulletEnabled val="1"/>
        </dgm:presLayoutVars>
      </dgm:prSet>
      <dgm:spPr/>
    </dgm:pt>
    <dgm:pt modelId="{9582A388-1E26-4AE3-AC6D-4346125EA203}" type="pres">
      <dgm:prSet presAssocID="{6114BDCE-76A5-4787-9150-B9E4EA86E8D7}" presName="spaceBetweenRectangles" presStyleCnt="0"/>
      <dgm:spPr/>
    </dgm:pt>
    <dgm:pt modelId="{4F1720E5-D5F1-4A70-8D48-6B4659087D9C}" type="pres">
      <dgm:prSet presAssocID="{303EE6BE-DF98-40AD-A63E-DCE284A284A3}" presName="parentLin" presStyleCnt="0"/>
      <dgm:spPr/>
    </dgm:pt>
    <dgm:pt modelId="{EA5378CC-8253-491E-AB02-4DBA4797A298}" type="pres">
      <dgm:prSet presAssocID="{303EE6BE-DF98-40AD-A63E-DCE284A284A3}" presName="parentLeftMargin" presStyleLbl="node1" presStyleIdx="0" presStyleCnt="4"/>
      <dgm:spPr/>
    </dgm:pt>
    <dgm:pt modelId="{2C6C5B17-D30E-4609-A110-72AA3C007D08}" type="pres">
      <dgm:prSet presAssocID="{303EE6BE-DF98-40AD-A63E-DCE284A284A3}" presName="parentText" presStyleLbl="node1" presStyleIdx="1" presStyleCnt="4">
        <dgm:presLayoutVars>
          <dgm:chMax val="0"/>
          <dgm:bulletEnabled val="1"/>
        </dgm:presLayoutVars>
      </dgm:prSet>
      <dgm:spPr/>
    </dgm:pt>
    <dgm:pt modelId="{2BC38FFA-D7AD-417B-9519-9D6BB13BCC8C}" type="pres">
      <dgm:prSet presAssocID="{303EE6BE-DF98-40AD-A63E-DCE284A284A3}" presName="negativeSpace" presStyleCnt="0"/>
      <dgm:spPr/>
    </dgm:pt>
    <dgm:pt modelId="{8A51EB0C-76EC-4D35-AF4A-3119009647B8}" type="pres">
      <dgm:prSet presAssocID="{303EE6BE-DF98-40AD-A63E-DCE284A284A3}" presName="childText" presStyleLbl="conFgAcc1" presStyleIdx="1" presStyleCnt="4">
        <dgm:presLayoutVars>
          <dgm:bulletEnabled val="1"/>
        </dgm:presLayoutVars>
      </dgm:prSet>
      <dgm:spPr/>
    </dgm:pt>
    <dgm:pt modelId="{38674538-375F-405A-8792-1ED26776180D}" type="pres">
      <dgm:prSet presAssocID="{7316E678-58B3-4968-B74E-938781838AE6}" presName="spaceBetweenRectangles" presStyleCnt="0"/>
      <dgm:spPr/>
    </dgm:pt>
    <dgm:pt modelId="{68F8080F-BC15-4F41-BAA9-CEEFCED2F870}" type="pres">
      <dgm:prSet presAssocID="{CB28CA59-99B6-47AC-8860-1F0CB3D25CCF}" presName="parentLin" presStyleCnt="0"/>
      <dgm:spPr/>
    </dgm:pt>
    <dgm:pt modelId="{19C68644-794C-4CC3-AF0F-19EC74411AE4}" type="pres">
      <dgm:prSet presAssocID="{CB28CA59-99B6-47AC-8860-1F0CB3D25CCF}" presName="parentLeftMargin" presStyleLbl="node1" presStyleIdx="1" presStyleCnt="4"/>
      <dgm:spPr/>
    </dgm:pt>
    <dgm:pt modelId="{8E6665B0-18B5-43F6-9624-15A646E3CE49}" type="pres">
      <dgm:prSet presAssocID="{CB28CA59-99B6-47AC-8860-1F0CB3D25CCF}" presName="parentText" presStyleLbl="node1" presStyleIdx="2" presStyleCnt="4">
        <dgm:presLayoutVars>
          <dgm:chMax val="0"/>
          <dgm:bulletEnabled val="1"/>
        </dgm:presLayoutVars>
      </dgm:prSet>
      <dgm:spPr/>
    </dgm:pt>
    <dgm:pt modelId="{44192404-3D69-4432-966F-4D44695B1900}" type="pres">
      <dgm:prSet presAssocID="{CB28CA59-99B6-47AC-8860-1F0CB3D25CCF}" presName="negativeSpace" presStyleCnt="0"/>
      <dgm:spPr/>
    </dgm:pt>
    <dgm:pt modelId="{8AE230EC-8B10-4354-8B5C-FAC58E8B2580}" type="pres">
      <dgm:prSet presAssocID="{CB28CA59-99B6-47AC-8860-1F0CB3D25CCF}" presName="childText" presStyleLbl="conFgAcc1" presStyleIdx="2" presStyleCnt="4">
        <dgm:presLayoutVars>
          <dgm:bulletEnabled val="1"/>
        </dgm:presLayoutVars>
      </dgm:prSet>
      <dgm:spPr/>
    </dgm:pt>
    <dgm:pt modelId="{B14C45B9-43BD-428A-989B-EF61784371D2}" type="pres">
      <dgm:prSet presAssocID="{0E104B8E-CDB8-49B3-B776-77489AD473F3}" presName="spaceBetweenRectangles" presStyleCnt="0"/>
      <dgm:spPr/>
    </dgm:pt>
    <dgm:pt modelId="{4C1E3DDB-0367-4B28-BAE0-FB2566E7BEBD}" type="pres">
      <dgm:prSet presAssocID="{8BBD0FF1-D562-41F4-85B9-A663FEF57C14}" presName="parentLin" presStyleCnt="0"/>
      <dgm:spPr/>
    </dgm:pt>
    <dgm:pt modelId="{949424C8-F53C-42EC-BF74-685080CDF746}" type="pres">
      <dgm:prSet presAssocID="{8BBD0FF1-D562-41F4-85B9-A663FEF57C14}" presName="parentLeftMargin" presStyleLbl="node1" presStyleIdx="2" presStyleCnt="4"/>
      <dgm:spPr/>
    </dgm:pt>
    <dgm:pt modelId="{CE7D0D4C-9FA8-4F35-868E-27F44A78FE69}" type="pres">
      <dgm:prSet presAssocID="{8BBD0FF1-D562-41F4-85B9-A663FEF57C14}" presName="parentText" presStyleLbl="node1" presStyleIdx="3" presStyleCnt="4">
        <dgm:presLayoutVars>
          <dgm:chMax val="0"/>
          <dgm:bulletEnabled val="1"/>
        </dgm:presLayoutVars>
      </dgm:prSet>
      <dgm:spPr/>
    </dgm:pt>
    <dgm:pt modelId="{936545DA-A088-4D10-A19A-A0EE55822668}" type="pres">
      <dgm:prSet presAssocID="{8BBD0FF1-D562-41F4-85B9-A663FEF57C14}" presName="negativeSpace" presStyleCnt="0"/>
      <dgm:spPr/>
    </dgm:pt>
    <dgm:pt modelId="{2582CDE8-EB2C-46B4-936D-2B1E64A5754B}" type="pres">
      <dgm:prSet presAssocID="{8BBD0FF1-D562-41F4-85B9-A663FEF57C14}" presName="childText" presStyleLbl="conFgAcc1" presStyleIdx="3" presStyleCnt="4">
        <dgm:presLayoutVars>
          <dgm:bulletEnabled val="1"/>
        </dgm:presLayoutVars>
      </dgm:prSet>
      <dgm:spPr/>
    </dgm:pt>
  </dgm:ptLst>
  <dgm:cxnLst>
    <dgm:cxn modelId="{4E006003-692C-4524-B52B-B9064A5807C2}" srcId="{1B2BB954-4FBE-4A8F-83AA-B98164A94DCA}" destId="{71DF1161-70B4-4E25-8DA5-9E00B177549D}" srcOrd="0" destOrd="0" parTransId="{6607F4F6-324A-4849-A55D-A41B784CFCC0}" sibTransId="{6114BDCE-76A5-4787-9150-B9E4EA86E8D7}"/>
    <dgm:cxn modelId="{3A837204-4B51-4197-9016-6989179CC892}" type="presOf" srcId="{CB28CA59-99B6-47AC-8860-1F0CB3D25CCF}" destId="{8E6665B0-18B5-43F6-9624-15A646E3CE49}" srcOrd="1" destOrd="0" presId="urn:microsoft.com/office/officeart/2005/8/layout/list1"/>
    <dgm:cxn modelId="{C6D72B06-3DFE-450C-B4BD-44DD2CACD595}" srcId="{CB28CA59-99B6-47AC-8860-1F0CB3D25CCF}" destId="{7B3B547E-37DF-43CA-8E42-286E6E456C53}" srcOrd="1" destOrd="0" parTransId="{607EF881-346F-4BD4-AF85-8A836A6F212C}" sibTransId="{49FC76F4-8BB0-469B-8ECA-568DD60B148E}"/>
    <dgm:cxn modelId="{A8E13814-4EE3-49FE-AC5A-19B942C24C79}" srcId="{1B2BB954-4FBE-4A8F-83AA-B98164A94DCA}" destId="{303EE6BE-DF98-40AD-A63E-DCE284A284A3}" srcOrd="1" destOrd="0" parTransId="{38B221BC-CEC5-4DB8-B580-2D348C5F2CF0}" sibTransId="{7316E678-58B3-4968-B74E-938781838AE6}"/>
    <dgm:cxn modelId="{42C58C21-051D-4EA1-BFF3-1E46ED900E3D}" type="presOf" srcId="{8BBD0FF1-D562-41F4-85B9-A663FEF57C14}" destId="{949424C8-F53C-42EC-BF74-685080CDF746}" srcOrd="0" destOrd="0" presId="urn:microsoft.com/office/officeart/2005/8/layout/list1"/>
    <dgm:cxn modelId="{77771622-F386-46DD-9B8A-96639229CBF4}" type="presOf" srcId="{CB28CA59-99B6-47AC-8860-1F0CB3D25CCF}" destId="{19C68644-794C-4CC3-AF0F-19EC74411AE4}" srcOrd="0" destOrd="0" presId="urn:microsoft.com/office/officeart/2005/8/layout/list1"/>
    <dgm:cxn modelId="{23C4B226-0533-412F-AD45-C099A1C498D7}" type="presOf" srcId="{1B2BB954-4FBE-4A8F-83AA-B98164A94DCA}" destId="{579DC02D-D18C-4C0E-A092-1E46B8C5D977}" srcOrd="0" destOrd="0" presId="urn:microsoft.com/office/officeart/2005/8/layout/list1"/>
    <dgm:cxn modelId="{DEF9C126-2EDE-4A4E-A150-00890FA74CFF}" srcId="{8BBD0FF1-D562-41F4-85B9-A663FEF57C14}" destId="{D4C53EC2-C3A3-4C96-87E8-8FFA72AFB25E}" srcOrd="1" destOrd="0" parTransId="{D09F275A-3CC1-4E09-A655-D36A03F93727}" sibTransId="{F531FF36-FDBE-44DF-879E-3B25BED251AB}"/>
    <dgm:cxn modelId="{A3D1FA2D-93D3-467C-90F1-0E69936DA3A0}" type="presOf" srcId="{D4C53EC2-C3A3-4C96-87E8-8FFA72AFB25E}" destId="{2582CDE8-EB2C-46B4-936D-2B1E64A5754B}" srcOrd="0" destOrd="1" presId="urn:microsoft.com/office/officeart/2005/8/layout/list1"/>
    <dgm:cxn modelId="{E12FA46B-63E3-4C87-B2F8-AEABCC309DFF}" type="presOf" srcId="{7B3B547E-37DF-43CA-8E42-286E6E456C53}" destId="{8AE230EC-8B10-4354-8B5C-FAC58E8B2580}" srcOrd="0" destOrd="1" presId="urn:microsoft.com/office/officeart/2005/8/layout/list1"/>
    <dgm:cxn modelId="{7CB9C14F-D90A-4425-90F9-B4A270768438}" type="presOf" srcId="{303EE6BE-DF98-40AD-A63E-DCE284A284A3}" destId="{EA5378CC-8253-491E-AB02-4DBA4797A298}" srcOrd="0" destOrd="0" presId="urn:microsoft.com/office/officeart/2005/8/layout/list1"/>
    <dgm:cxn modelId="{8CE11957-C0CA-4426-9513-FACE2D64B364}" type="presOf" srcId="{CD8A8CBA-F749-4E4B-8019-BADFC68EE752}" destId="{2582CDE8-EB2C-46B4-936D-2B1E64A5754B}" srcOrd="0" destOrd="0" presId="urn:microsoft.com/office/officeart/2005/8/layout/list1"/>
    <dgm:cxn modelId="{EF4C4498-812F-4899-AA69-DC46F63BB965}" type="presOf" srcId="{303EE6BE-DF98-40AD-A63E-DCE284A284A3}" destId="{2C6C5B17-D30E-4609-A110-72AA3C007D08}" srcOrd="1" destOrd="0" presId="urn:microsoft.com/office/officeart/2005/8/layout/list1"/>
    <dgm:cxn modelId="{3F31809E-6588-43CE-B3C5-2A48FF6531F9}" type="presOf" srcId="{8BBD0FF1-D562-41F4-85B9-A663FEF57C14}" destId="{CE7D0D4C-9FA8-4F35-868E-27F44A78FE69}" srcOrd="1" destOrd="0" presId="urn:microsoft.com/office/officeart/2005/8/layout/list1"/>
    <dgm:cxn modelId="{9DBE55A0-9240-445C-AF77-93C08A8011FB}" srcId="{CB28CA59-99B6-47AC-8860-1F0CB3D25CCF}" destId="{2293CF47-CEF1-4354-A773-C9F4892CF6B6}" srcOrd="0" destOrd="0" parTransId="{CD214885-E093-493E-B0F5-2E27BF5E96A1}" sibTransId="{882836B9-FB24-4FC8-94F0-C918007865F1}"/>
    <dgm:cxn modelId="{B5999CB2-13A3-45E4-AB18-655CE90C58C2}" srcId="{8BBD0FF1-D562-41F4-85B9-A663FEF57C14}" destId="{E8DC5DFF-5104-4DA0-AB62-1BC80D12FDFC}" srcOrd="2" destOrd="0" parTransId="{FEF516FE-BAFE-433A-AA93-F6E03D1C2AD0}" sibTransId="{E34563A9-F7A8-419A-9D7A-111B74325D0E}"/>
    <dgm:cxn modelId="{8BE5F9B6-E4DD-4560-996D-BDD700DC9A96}" type="presOf" srcId="{E8DC5DFF-5104-4DA0-AB62-1BC80D12FDFC}" destId="{2582CDE8-EB2C-46B4-936D-2B1E64A5754B}" srcOrd="0" destOrd="2" presId="urn:microsoft.com/office/officeart/2005/8/layout/list1"/>
    <dgm:cxn modelId="{749369B8-2AF1-4AC6-B30A-D405C532D584}" type="presOf" srcId="{71DF1161-70B4-4E25-8DA5-9E00B177549D}" destId="{974819E2-0609-402C-9163-479AA8F3B822}" srcOrd="0" destOrd="0" presId="urn:microsoft.com/office/officeart/2005/8/layout/list1"/>
    <dgm:cxn modelId="{F7CE83C8-10B6-4730-B831-8B6121073B8C}" type="presOf" srcId="{71DF1161-70B4-4E25-8DA5-9E00B177549D}" destId="{4E1EEC3D-7682-4B66-A64E-9360850B559E}" srcOrd="1" destOrd="0" presId="urn:microsoft.com/office/officeart/2005/8/layout/list1"/>
    <dgm:cxn modelId="{9EF24FD6-45F8-4AA2-8A87-5C70C7246B66}" srcId="{1B2BB954-4FBE-4A8F-83AA-B98164A94DCA}" destId="{8BBD0FF1-D562-41F4-85B9-A663FEF57C14}" srcOrd="3" destOrd="0" parTransId="{5F34037A-BF16-4ED6-B7BE-5C3EAFD05231}" sibTransId="{BDB384B3-8F6E-4FBC-AA91-CB1FDF83245D}"/>
    <dgm:cxn modelId="{272BBFE2-4E45-4089-92E2-B8293FEE2F6A}" srcId="{8BBD0FF1-D562-41F4-85B9-A663FEF57C14}" destId="{CD8A8CBA-F749-4E4B-8019-BADFC68EE752}" srcOrd="0" destOrd="0" parTransId="{07CF0D22-0D90-4F2F-9761-CC7ADE7F3899}" sibTransId="{97DD17E0-ACE4-4532-86F5-7F333771EB66}"/>
    <dgm:cxn modelId="{200082E7-4D36-4F24-90D4-F6D8F31304E8}" srcId="{1B2BB954-4FBE-4A8F-83AA-B98164A94DCA}" destId="{CB28CA59-99B6-47AC-8860-1F0CB3D25CCF}" srcOrd="2" destOrd="0" parTransId="{30EB1482-5D25-41EF-8314-4145597F42CD}" sibTransId="{0E104B8E-CDB8-49B3-B776-77489AD473F3}"/>
    <dgm:cxn modelId="{DFDACDF9-B302-4B24-B106-5B269D46A968}" type="presOf" srcId="{2293CF47-CEF1-4354-A773-C9F4892CF6B6}" destId="{8AE230EC-8B10-4354-8B5C-FAC58E8B2580}" srcOrd="0" destOrd="0" presId="urn:microsoft.com/office/officeart/2005/8/layout/list1"/>
    <dgm:cxn modelId="{8FAF19BA-CD79-466A-9C67-E8BB82873E81}" type="presParOf" srcId="{579DC02D-D18C-4C0E-A092-1E46B8C5D977}" destId="{5C991D5E-ACAD-4B18-895C-F017B1472E2A}" srcOrd="0" destOrd="0" presId="urn:microsoft.com/office/officeart/2005/8/layout/list1"/>
    <dgm:cxn modelId="{D6AA8313-7B60-4336-900A-F540AB7EB6B2}" type="presParOf" srcId="{5C991D5E-ACAD-4B18-895C-F017B1472E2A}" destId="{974819E2-0609-402C-9163-479AA8F3B822}" srcOrd="0" destOrd="0" presId="urn:microsoft.com/office/officeart/2005/8/layout/list1"/>
    <dgm:cxn modelId="{A22836C8-79DE-42FC-9585-8152E9F1133C}" type="presParOf" srcId="{5C991D5E-ACAD-4B18-895C-F017B1472E2A}" destId="{4E1EEC3D-7682-4B66-A64E-9360850B559E}" srcOrd="1" destOrd="0" presId="urn:microsoft.com/office/officeart/2005/8/layout/list1"/>
    <dgm:cxn modelId="{02D5E42F-BD53-4E9B-B3A3-3C434AA90A54}" type="presParOf" srcId="{579DC02D-D18C-4C0E-A092-1E46B8C5D977}" destId="{7E7CD705-BA47-41C2-9B63-075EE9ECCBFE}" srcOrd="1" destOrd="0" presId="urn:microsoft.com/office/officeart/2005/8/layout/list1"/>
    <dgm:cxn modelId="{D97E8EDF-CEB7-4EB3-A4D3-B14C5545852F}" type="presParOf" srcId="{579DC02D-D18C-4C0E-A092-1E46B8C5D977}" destId="{A914C8B9-CC5C-4BB9-8C38-5C12143D840C}" srcOrd="2" destOrd="0" presId="urn:microsoft.com/office/officeart/2005/8/layout/list1"/>
    <dgm:cxn modelId="{13BFC53F-A31F-459A-AC5B-7EEA0B611019}" type="presParOf" srcId="{579DC02D-D18C-4C0E-A092-1E46B8C5D977}" destId="{9582A388-1E26-4AE3-AC6D-4346125EA203}" srcOrd="3" destOrd="0" presId="urn:microsoft.com/office/officeart/2005/8/layout/list1"/>
    <dgm:cxn modelId="{30F5DB5F-EBB3-481B-96C6-30EC6AE1C7D8}" type="presParOf" srcId="{579DC02D-D18C-4C0E-A092-1E46B8C5D977}" destId="{4F1720E5-D5F1-4A70-8D48-6B4659087D9C}" srcOrd="4" destOrd="0" presId="urn:microsoft.com/office/officeart/2005/8/layout/list1"/>
    <dgm:cxn modelId="{214E64FA-A3AE-48F1-807B-5FC483A3A2A3}" type="presParOf" srcId="{4F1720E5-D5F1-4A70-8D48-6B4659087D9C}" destId="{EA5378CC-8253-491E-AB02-4DBA4797A298}" srcOrd="0" destOrd="0" presId="urn:microsoft.com/office/officeart/2005/8/layout/list1"/>
    <dgm:cxn modelId="{003F6C9F-7984-4BD2-ABD4-F6DC7C22BB1C}" type="presParOf" srcId="{4F1720E5-D5F1-4A70-8D48-6B4659087D9C}" destId="{2C6C5B17-D30E-4609-A110-72AA3C007D08}" srcOrd="1" destOrd="0" presId="urn:microsoft.com/office/officeart/2005/8/layout/list1"/>
    <dgm:cxn modelId="{B4B54A0F-04FC-44E2-8F9E-94763F71E909}" type="presParOf" srcId="{579DC02D-D18C-4C0E-A092-1E46B8C5D977}" destId="{2BC38FFA-D7AD-417B-9519-9D6BB13BCC8C}" srcOrd="5" destOrd="0" presId="urn:microsoft.com/office/officeart/2005/8/layout/list1"/>
    <dgm:cxn modelId="{F974410B-2CA5-41C9-974A-CC9A5213E872}" type="presParOf" srcId="{579DC02D-D18C-4C0E-A092-1E46B8C5D977}" destId="{8A51EB0C-76EC-4D35-AF4A-3119009647B8}" srcOrd="6" destOrd="0" presId="urn:microsoft.com/office/officeart/2005/8/layout/list1"/>
    <dgm:cxn modelId="{E3A98AF4-EC40-4611-A413-FAA6194685D2}" type="presParOf" srcId="{579DC02D-D18C-4C0E-A092-1E46B8C5D977}" destId="{38674538-375F-405A-8792-1ED26776180D}" srcOrd="7" destOrd="0" presId="urn:microsoft.com/office/officeart/2005/8/layout/list1"/>
    <dgm:cxn modelId="{D2BA99CE-38BE-4604-B5E8-C4219ED111B7}" type="presParOf" srcId="{579DC02D-D18C-4C0E-A092-1E46B8C5D977}" destId="{68F8080F-BC15-4F41-BAA9-CEEFCED2F870}" srcOrd="8" destOrd="0" presId="urn:microsoft.com/office/officeart/2005/8/layout/list1"/>
    <dgm:cxn modelId="{DD665D08-7D77-4EB2-82BA-446097FBCCE7}" type="presParOf" srcId="{68F8080F-BC15-4F41-BAA9-CEEFCED2F870}" destId="{19C68644-794C-4CC3-AF0F-19EC74411AE4}" srcOrd="0" destOrd="0" presId="urn:microsoft.com/office/officeart/2005/8/layout/list1"/>
    <dgm:cxn modelId="{C975216C-0C83-404D-AC71-ED4F491F289F}" type="presParOf" srcId="{68F8080F-BC15-4F41-BAA9-CEEFCED2F870}" destId="{8E6665B0-18B5-43F6-9624-15A646E3CE49}" srcOrd="1" destOrd="0" presId="urn:microsoft.com/office/officeart/2005/8/layout/list1"/>
    <dgm:cxn modelId="{B9250E2E-4CBD-4274-A8B9-580FB7F57F25}" type="presParOf" srcId="{579DC02D-D18C-4C0E-A092-1E46B8C5D977}" destId="{44192404-3D69-4432-966F-4D44695B1900}" srcOrd="9" destOrd="0" presId="urn:microsoft.com/office/officeart/2005/8/layout/list1"/>
    <dgm:cxn modelId="{5442CDA3-A59A-450C-938D-FB230A656D0D}" type="presParOf" srcId="{579DC02D-D18C-4C0E-A092-1E46B8C5D977}" destId="{8AE230EC-8B10-4354-8B5C-FAC58E8B2580}" srcOrd="10" destOrd="0" presId="urn:microsoft.com/office/officeart/2005/8/layout/list1"/>
    <dgm:cxn modelId="{92DD53AB-8875-4415-9931-CE77595C9FC4}" type="presParOf" srcId="{579DC02D-D18C-4C0E-A092-1E46B8C5D977}" destId="{B14C45B9-43BD-428A-989B-EF61784371D2}" srcOrd="11" destOrd="0" presId="urn:microsoft.com/office/officeart/2005/8/layout/list1"/>
    <dgm:cxn modelId="{DCDBAD9C-AD37-4E83-B2F7-8E4B38AB3075}" type="presParOf" srcId="{579DC02D-D18C-4C0E-A092-1E46B8C5D977}" destId="{4C1E3DDB-0367-4B28-BAE0-FB2566E7BEBD}" srcOrd="12" destOrd="0" presId="urn:microsoft.com/office/officeart/2005/8/layout/list1"/>
    <dgm:cxn modelId="{38AAC610-EE77-46B5-AD70-335AE2E9FE30}" type="presParOf" srcId="{4C1E3DDB-0367-4B28-BAE0-FB2566E7BEBD}" destId="{949424C8-F53C-42EC-BF74-685080CDF746}" srcOrd="0" destOrd="0" presId="urn:microsoft.com/office/officeart/2005/8/layout/list1"/>
    <dgm:cxn modelId="{3A055B94-F362-494B-8FEF-514899F8FFEE}" type="presParOf" srcId="{4C1E3DDB-0367-4B28-BAE0-FB2566E7BEBD}" destId="{CE7D0D4C-9FA8-4F35-868E-27F44A78FE69}" srcOrd="1" destOrd="0" presId="urn:microsoft.com/office/officeart/2005/8/layout/list1"/>
    <dgm:cxn modelId="{1218108A-34B5-4D6E-9264-F82B7905EBDA}" type="presParOf" srcId="{579DC02D-D18C-4C0E-A092-1E46B8C5D977}" destId="{936545DA-A088-4D10-A19A-A0EE55822668}" srcOrd="13" destOrd="0" presId="urn:microsoft.com/office/officeart/2005/8/layout/list1"/>
    <dgm:cxn modelId="{D5D3B0E2-63AE-4599-80C1-EE9DE2F57C84}" type="presParOf" srcId="{579DC02D-D18C-4C0E-A092-1E46B8C5D977}" destId="{2582CDE8-EB2C-46B4-936D-2B1E64A5754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5A5F1-1FFC-4D8A-A806-4B70DEDD4A56}">
      <dsp:nvSpPr>
        <dsp:cNvPr id="0" name=""/>
        <dsp:cNvSpPr/>
      </dsp:nvSpPr>
      <dsp:spPr>
        <a:xfrm>
          <a:off x="0" y="3495"/>
          <a:ext cx="5994400" cy="173745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A</a:t>
          </a:r>
          <a:r>
            <a:rPr lang="nl-NL" sz="3300" b="0" i="0" kern="1200" dirty="0"/>
            <a:t>bsoluut en relatief, </a:t>
          </a:r>
          <a:r>
            <a:rPr lang="nl-NL" sz="3300" b="0" i="0" kern="1200" dirty="0">
              <a:solidFill>
                <a:srgbClr val="FF0000"/>
              </a:solidFill>
            </a:rPr>
            <a:t>indeling in klassen</a:t>
          </a:r>
          <a:r>
            <a:rPr lang="nl-NL" sz="3300" b="0" i="0" kern="1200" dirty="0"/>
            <a:t>, steekproeven, </a:t>
          </a:r>
          <a:r>
            <a:rPr lang="nl-NL" sz="3300" b="0" i="0" kern="1200" dirty="0" err="1"/>
            <a:t>kansexperimenten</a:t>
          </a:r>
          <a:r>
            <a:rPr lang="nl-NL" sz="3300" b="0" i="0" kern="1200" dirty="0"/>
            <a:t>, simuleren</a:t>
          </a:r>
          <a:endParaRPr lang="en-US" sz="3300" kern="1200" dirty="0"/>
        </a:p>
      </dsp:txBody>
      <dsp:txXfrm>
        <a:off x="84815" y="88310"/>
        <a:ext cx="5824770" cy="1567820"/>
      </dsp:txXfrm>
    </dsp:sp>
    <dsp:sp modelId="{150340AF-7599-4D2F-85C1-9981252A2A21}">
      <dsp:nvSpPr>
        <dsp:cNvPr id="0" name=""/>
        <dsp:cNvSpPr/>
      </dsp:nvSpPr>
      <dsp:spPr>
        <a:xfrm>
          <a:off x="0" y="1835985"/>
          <a:ext cx="5994400" cy="1737450"/>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Methode: Moderne Wiskunde 12</a:t>
          </a:r>
          <a:r>
            <a:rPr lang="nl-NL" sz="3300" kern="1200" baseline="30000"/>
            <a:t>e</a:t>
          </a:r>
          <a:r>
            <a:rPr lang="nl-NL" sz="3300" kern="1200"/>
            <a:t> editie</a:t>
          </a:r>
          <a:endParaRPr lang="en-US" sz="3300" kern="1200"/>
        </a:p>
      </dsp:txBody>
      <dsp:txXfrm>
        <a:off x="84815" y="1920800"/>
        <a:ext cx="5824770" cy="1567820"/>
      </dsp:txXfrm>
    </dsp:sp>
    <dsp:sp modelId="{8D4DCAC7-3783-471D-BAB0-9B093B75E58D}">
      <dsp:nvSpPr>
        <dsp:cNvPr id="0" name=""/>
        <dsp:cNvSpPr/>
      </dsp:nvSpPr>
      <dsp:spPr>
        <a:xfrm>
          <a:off x="0" y="3668475"/>
          <a:ext cx="5994400" cy="173745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Onderbouw en bovenbouw VMBO-Basis</a:t>
          </a:r>
          <a:endParaRPr lang="en-US" sz="3300" kern="1200"/>
        </a:p>
      </dsp:txBody>
      <dsp:txXfrm>
        <a:off x="84815" y="3753290"/>
        <a:ext cx="5824770" cy="1567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22B26-A958-449E-8808-866F1F455B17}">
      <dsp:nvSpPr>
        <dsp:cNvPr id="0" name=""/>
        <dsp:cNvSpPr/>
      </dsp:nvSpPr>
      <dsp:spPr>
        <a:xfrm>
          <a:off x="0" y="2245"/>
          <a:ext cx="5994400" cy="1137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A51F4-2018-43F0-A891-4045B1910F7D}">
      <dsp:nvSpPr>
        <dsp:cNvPr id="0" name=""/>
        <dsp:cNvSpPr/>
      </dsp:nvSpPr>
      <dsp:spPr>
        <a:xfrm>
          <a:off x="344208" y="258268"/>
          <a:ext cx="625834" cy="6258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806365-8283-46CA-B162-645F31F857F9}">
      <dsp:nvSpPr>
        <dsp:cNvPr id="0" name=""/>
        <dsp:cNvSpPr/>
      </dsp:nvSpPr>
      <dsp:spPr>
        <a:xfrm>
          <a:off x="1314251" y="2245"/>
          <a:ext cx="2697480"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977900">
            <a:lnSpc>
              <a:spcPct val="90000"/>
            </a:lnSpc>
            <a:spcBef>
              <a:spcPct val="0"/>
            </a:spcBef>
            <a:spcAft>
              <a:spcPct val="35000"/>
            </a:spcAft>
            <a:buNone/>
          </a:pPr>
          <a:r>
            <a:rPr lang="nl-NL" sz="2200" kern="1200"/>
            <a:t>VMBO-Basis1</a:t>
          </a:r>
          <a:endParaRPr lang="en-US" sz="2200" kern="1200"/>
        </a:p>
      </dsp:txBody>
      <dsp:txXfrm>
        <a:off x="1314251" y="2245"/>
        <a:ext cx="2697480" cy="1137880"/>
      </dsp:txXfrm>
    </dsp:sp>
    <dsp:sp modelId="{D2B36213-0AAC-4105-838D-A68AE7CA8661}">
      <dsp:nvSpPr>
        <dsp:cNvPr id="0" name=""/>
        <dsp:cNvSpPr/>
      </dsp:nvSpPr>
      <dsp:spPr>
        <a:xfrm>
          <a:off x="4011731" y="2245"/>
          <a:ext cx="1982668"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800100">
            <a:lnSpc>
              <a:spcPct val="90000"/>
            </a:lnSpc>
            <a:spcBef>
              <a:spcPct val="0"/>
            </a:spcBef>
            <a:spcAft>
              <a:spcPct val="35000"/>
            </a:spcAft>
            <a:buNone/>
          </a:pPr>
          <a:r>
            <a:rPr lang="nl-NL" sz="1800" kern="1200"/>
            <a:t>Hoofdstuk 4: Grafieken</a:t>
          </a:r>
          <a:endParaRPr lang="en-US" sz="1800" kern="1200"/>
        </a:p>
      </dsp:txBody>
      <dsp:txXfrm>
        <a:off x="4011731" y="2245"/>
        <a:ext cx="1982668" cy="1137880"/>
      </dsp:txXfrm>
    </dsp:sp>
    <dsp:sp modelId="{8BFA9F66-768F-4638-A998-1B9F37409168}">
      <dsp:nvSpPr>
        <dsp:cNvPr id="0" name=""/>
        <dsp:cNvSpPr/>
      </dsp:nvSpPr>
      <dsp:spPr>
        <a:xfrm>
          <a:off x="0" y="1424595"/>
          <a:ext cx="5994400" cy="1137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57B4C-3D73-48C6-8166-6CAAFF066399}">
      <dsp:nvSpPr>
        <dsp:cNvPr id="0" name=""/>
        <dsp:cNvSpPr/>
      </dsp:nvSpPr>
      <dsp:spPr>
        <a:xfrm>
          <a:off x="344208" y="1680618"/>
          <a:ext cx="625834" cy="6258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3A17C5D-3636-46D6-97BE-3C49399A4208}">
      <dsp:nvSpPr>
        <dsp:cNvPr id="0" name=""/>
        <dsp:cNvSpPr/>
      </dsp:nvSpPr>
      <dsp:spPr>
        <a:xfrm>
          <a:off x="1314251" y="1424595"/>
          <a:ext cx="2697480"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977900">
            <a:lnSpc>
              <a:spcPct val="90000"/>
            </a:lnSpc>
            <a:spcBef>
              <a:spcPct val="0"/>
            </a:spcBef>
            <a:spcAft>
              <a:spcPct val="35000"/>
            </a:spcAft>
            <a:buNone/>
          </a:pPr>
          <a:r>
            <a:rPr lang="nl-NL" sz="2200" kern="1200"/>
            <a:t>VMBO-Basis 2</a:t>
          </a:r>
          <a:endParaRPr lang="en-US" sz="2200" kern="1200"/>
        </a:p>
      </dsp:txBody>
      <dsp:txXfrm>
        <a:off x="1314251" y="1424595"/>
        <a:ext cx="2697480" cy="1137880"/>
      </dsp:txXfrm>
    </dsp:sp>
    <dsp:sp modelId="{76769F5D-4C10-4A2A-9A36-44B7C83C75BC}">
      <dsp:nvSpPr>
        <dsp:cNvPr id="0" name=""/>
        <dsp:cNvSpPr/>
      </dsp:nvSpPr>
      <dsp:spPr>
        <a:xfrm>
          <a:off x="4011731" y="1424595"/>
          <a:ext cx="1982668"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800100">
            <a:lnSpc>
              <a:spcPct val="90000"/>
            </a:lnSpc>
            <a:spcBef>
              <a:spcPct val="0"/>
            </a:spcBef>
            <a:spcAft>
              <a:spcPct val="35000"/>
            </a:spcAft>
            <a:buNone/>
          </a:pPr>
          <a:r>
            <a:rPr lang="nl-NL" sz="1800" kern="1200"/>
            <a:t>X</a:t>
          </a:r>
          <a:endParaRPr lang="en-US" sz="1800" kern="1200"/>
        </a:p>
      </dsp:txBody>
      <dsp:txXfrm>
        <a:off x="4011731" y="1424595"/>
        <a:ext cx="1982668" cy="1137880"/>
      </dsp:txXfrm>
    </dsp:sp>
    <dsp:sp modelId="{585DE33A-2043-4C58-8741-7511BAEAA2C5}">
      <dsp:nvSpPr>
        <dsp:cNvPr id="0" name=""/>
        <dsp:cNvSpPr/>
      </dsp:nvSpPr>
      <dsp:spPr>
        <a:xfrm>
          <a:off x="0" y="2846945"/>
          <a:ext cx="5994400" cy="1137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6E62F-C043-49C7-A7AF-C769C9D64B0A}">
      <dsp:nvSpPr>
        <dsp:cNvPr id="0" name=""/>
        <dsp:cNvSpPr/>
      </dsp:nvSpPr>
      <dsp:spPr>
        <a:xfrm>
          <a:off x="344208" y="3102968"/>
          <a:ext cx="625834" cy="6258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895A146-430A-4BD9-9EBD-01FC06D6904C}">
      <dsp:nvSpPr>
        <dsp:cNvPr id="0" name=""/>
        <dsp:cNvSpPr/>
      </dsp:nvSpPr>
      <dsp:spPr>
        <a:xfrm>
          <a:off x="1314251" y="2846945"/>
          <a:ext cx="2697480"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977900">
            <a:lnSpc>
              <a:spcPct val="90000"/>
            </a:lnSpc>
            <a:spcBef>
              <a:spcPct val="0"/>
            </a:spcBef>
            <a:spcAft>
              <a:spcPct val="35000"/>
            </a:spcAft>
            <a:buNone/>
          </a:pPr>
          <a:r>
            <a:rPr lang="nl-NL" sz="2200" kern="1200"/>
            <a:t>VMBO-Basis 3</a:t>
          </a:r>
          <a:endParaRPr lang="en-US" sz="2200" kern="1200"/>
        </a:p>
      </dsp:txBody>
      <dsp:txXfrm>
        <a:off x="1314251" y="2846945"/>
        <a:ext cx="2697480" cy="1137880"/>
      </dsp:txXfrm>
    </dsp:sp>
    <dsp:sp modelId="{D54BA8B0-FED6-4B2F-A965-660079C6AA55}">
      <dsp:nvSpPr>
        <dsp:cNvPr id="0" name=""/>
        <dsp:cNvSpPr/>
      </dsp:nvSpPr>
      <dsp:spPr>
        <a:xfrm>
          <a:off x="4011731" y="2846945"/>
          <a:ext cx="1982668"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800100">
            <a:lnSpc>
              <a:spcPct val="90000"/>
            </a:lnSpc>
            <a:spcBef>
              <a:spcPct val="0"/>
            </a:spcBef>
            <a:spcAft>
              <a:spcPct val="35000"/>
            </a:spcAft>
            <a:buNone/>
          </a:pPr>
          <a:r>
            <a:rPr lang="nl-NL" sz="1800" kern="1200"/>
            <a:t>Hoofdstuk 3: Statistiek</a:t>
          </a:r>
          <a:endParaRPr lang="en-US" sz="1800" kern="1200"/>
        </a:p>
      </dsp:txBody>
      <dsp:txXfrm>
        <a:off x="4011731" y="2846945"/>
        <a:ext cx="1982668" cy="1137880"/>
      </dsp:txXfrm>
    </dsp:sp>
    <dsp:sp modelId="{9F20911E-A433-4286-94C0-7ED41F56471F}">
      <dsp:nvSpPr>
        <dsp:cNvPr id="0" name=""/>
        <dsp:cNvSpPr/>
      </dsp:nvSpPr>
      <dsp:spPr>
        <a:xfrm>
          <a:off x="0" y="4269295"/>
          <a:ext cx="5994400" cy="1137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E9B3C-D301-44A5-AE36-AEF701AA63E4}">
      <dsp:nvSpPr>
        <dsp:cNvPr id="0" name=""/>
        <dsp:cNvSpPr/>
      </dsp:nvSpPr>
      <dsp:spPr>
        <a:xfrm>
          <a:off x="344208" y="4525318"/>
          <a:ext cx="625834" cy="6258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648D9B5-7D49-4FA3-BCCD-56CAAE5BAEE7}">
      <dsp:nvSpPr>
        <dsp:cNvPr id="0" name=""/>
        <dsp:cNvSpPr/>
      </dsp:nvSpPr>
      <dsp:spPr>
        <a:xfrm>
          <a:off x="1314251" y="4269295"/>
          <a:ext cx="2697480"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977900">
            <a:lnSpc>
              <a:spcPct val="90000"/>
            </a:lnSpc>
            <a:spcBef>
              <a:spcPct val="0"/>
            </a:spcBef>
            <a:spcAft>
              <a:spcPct val="35000"/>
            </a:spcAft>
            <a:buNone/>
          </a:pPr>
          <a:r>
            <a:rPr lang="nl-NL" sz="2200" kern="1200"/>
            <a:t>VMBO-Basis 4</a:t>
          </a:r>
          <a:endParaRPr lang="en-US" sz="2200" kern="1200"/>
        </a:p>
      </dsp:txBody>
      <dsp:txXfrm>
        <a:off x="1314251" y="4269295"/>
        <a:ext cx="2697480" cy="1137880"/>
      </dsp:txXfrm>
    </dsp:sp>
    <dsp:sp modelId="{929A6C85-F3DA-4F78-8C35-54D26A31A29D}">
      <dsp:nvSpPr>
        <dsp:cNvPr id="0" name=""/>
        <dsp:cNvSpPr/>
      </dsp:nvSpPr>
      <dsp:spPr>
        <a:xfrm>
          <a:off x="4011731" y="4269295"/>
          <a:ext cx="1982668"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26" tIns="120426" rIns="120426" bIns="120426" numCol="1" spcCol="1270" anchor="ctr" anchorCtr="0">
          <a:noAutofit/>
        </a:bodyPr>
        <a:lstStyle/>
        <a:p>
          <a:pPr marL="0" lvl="0" indent="0" algn="l" defTabSz="800100">
            <a:lnSpc>
              <a:spcPct val="90000"/>
            </a:lnSpc>
            <a:spcBef>
              <a:spcPct val="0"/>
            </a:spcBef>
            <a:spcAft>
              <a:spcPct val="35000"/>
            </a:spcAft>
            <a:buNone/>
          </a:pPr>
          <a:r>
            <a:rPr lang="nl-NL" sz="1800" kern="1200"/>
            <a:t>Hoofdstuk 3: Informatie verwerken</a:t>
          </a:r>
          <a:endParaRPr lang="en-US" sz="1800" kern="1200"/>
        </a:p>
      </dsp:txBody>
      <dsp:txXfrm>
        <a:off x="4011731" y="4269295"/>
        <a:ext cx="1982668" cy="113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F8C7C-C75E-4B89-94E3-9BDF8E726594}">
      <dsp:nvSpPr>
        <dsp:cNvPr id="0" name=""/>
        <dsp:cNvSpPr/>
      </dsp:nvSpPr>
      <dsp:spPr>
        <a:xfrm>
          <a:off x="0" y="2169229"/>
          <a:ext cx="2544762" cy="1423249"/>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84" tIns="170688" rIns="180984" bIns="170688" numCol="1" spcCol="1270" anchor="ctr" anchorCtr="0">
          <a:noAutofit/>
        </a:bodyPr>
        <a:lstStyle/>
        <a:p>
          <a:pPr marL="0" lvl="0" indent="0" algn="ctr" defTabSz="1066800">
            <a:lnSpc>
              <a:spcPct val="100000"/>
            </a:lnSpc>
            <a:spcBef>
              <a:spcPct val="0"/>
            </a:spcBef>
            <a:spcAft>
              <a:spcPct val="35000"/>
            </a:spcAft>
            <a:buNone/>
          </a:pPr>
          <a:r>
            <a:rPr lang="nl-NL" sz="2400" kern="1200"/>
            <a:t>Leerjaar 2 </a:t>
          </a:r>
          <a:r>
            <a:rPr lang="nl-NL" sz="2400" kern="1200">
              <a:sym typeface="Wingdings" panose="05000000000000000000" pitchFamily="2" charset="2"/>
            </a:rPr>
            <a:t></a:t>
          </a:r>
          <a:r>
            <a:rPr lang="nl-NL" sz="2400" kern="1200"/>
            <a:t> Geen onderwerpen</a:t>
          </a:r>
          <a:endParaRPr lang="en-US" sz="2400" kern="1200"/>
        </a:p>
      </dsp:txBody>
      <dsp:txXfrm>
        <a:off x="0" y="2169229"/>
        <a:ext cx="2544762" cy="1423249"/>
      </dsp:txXfrm>
    </dsp:sp>
    <dsp:sp modelId="{7FA1FEAD-4A97-4744-A836-B9339E308CBA}">
      <dsp:nvSpPr>
        <dsp:cNvPr id="0" name=""/>
        <dsp:cNvSpPr/>
      </dsp:nvSpPr>
      <dsp:spPr>
        <a:xfrm>
          <a:off x="2544762" y="2169229"/>
          <a:ext cx="7634287" cy="1423249"/>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611A2-B4F8-48E1-BF71-109842FCDE46}">
      <dsp:nvSpPr>
        <dsp:cNvPr id="0" name=""/>
        <dsp:cNvSpPr/>
      </dsp:nvSpPr>
      <dsp:spPr>
        <a:xfrm rot="10800000">
          <a:off x="0" y="1620"/>
          <a:ext cx="2544762" cy="218895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84" tIns="170688" rIns="180984" bIns="170688" numCol="1" spcCol="1270" anchor="ctr" anchorCtr="0">
          <a:noAutofit/>
        </a:bodyPr>
        <a:lstStyle/>
        <a:p>
          <a:pPr marL="0" lvl="0" indent="0" algn="ctr" defTabSz="1066800">
            <a:lnSpc>
              <a:spcPct val="100000"/>
            </a:lnSpc>
            <a:spcBef>
              <a:spcPct val="0"/>
            </a:spcBef>
            <a:spcAft>
              <a:spcPct val="35000"/>
            </a:spcAft>
            <a:buNone/>
          </a:pPr>
          <a:r>
            <a:rPr lang="nl-NL" sz="2400" kern="1200"/>
            <a:t>Leerjaar 1 - Grafieken:</a:t>
          </a:r>
          <a:endParaRPr lang="en-US" sz="2400" kern="1200"/>
        </a:p>
      </dsp:txBody>
      <dsp:txXfrm rot="-10800000">
        <a:off x="0" y="1620"/>
        <a:ext cx="2544762" cy="1422822"/>
      </dsp:txXfrm>
    </dsp:sp>
    <dsp:sp modelId="{C9C9DBF0-004A-43CA-BE3F-9B38C8CB54CD}">
      <dsp:nvSpPr>
        <dsp:cNvPr id="0" name=""/>
        <dsp:cNvSpPr/>
      </dsp:nvSpPr>
      <dsp:spPr>
        <a:xfrm>
          <a:off x="2544762" y="1620"/>
          <a:ext cx="7634287" cy="1422822"/>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859" tIns="304800" rIns="154859" bIns="304800" numCol="1" spcCol="1270" anchor="ctr" anchorCtr="0">
          <a:noAutofit/>
        </a:bodyPr>
        <a:lstStyle/>
        <a:p>
          <a:pPr marL="0" lvl="0" indent="0" algn="l" defTabSz="1066800">
            <a:lnSpc>
              <a:spcPct val="100000"/>
            </a:lnSpc>
            <a:spcBef>
              <a:spcPct val="0"/>
            </a:spcBef>
            <a:spcAft>
              <a:spcPct val="35000"/>
            </a:spcAft>
            <a:buNone/>
          </a:pPr>
          <a:r>
            <a:rPr lang="nl-NL" sz="2400" kern="1200" dirty="0"/>
            <a:t>Gebruiken</a:t>
          </a:r>
          <a:endParaRPr lang="en-US" sz="2400" kern="1200" dirty="0"/>
        </a:p>
        <a:p>
          <a:pPr marL="0" lvl="0" indent="0" algn="l" defTabSz="1066800">
            <a:lnSpc>
              <a:spcPct val="100000"/>
            </a:lnSpc>
            <a:spcBef>
              <a:spcPct val="0"/>
            </a:spcBef>
            <a:spcAft>
              <a:spcPct val="35000"/>
            </a:spcAft>
            <a:buNone/>
          </a:pPr>
          <a:r>
            <a:rPr lang="nl-NL" sz="2400" kern="1200" dirty="0"/>
            <a:t>Aflezen</a:t>
          </a:r>
          <a:endParaRPr lang="en-US" sz="2400" kern="1200" dirty="0"/>
        </a:p>
        <a:p>
          <a:pPr marL="0" lvl="0" indent="0" algn="l" defTabSz="1066800">
            <a:lnSpc>
              <a:spcPct val="100000"/>
            </a:lnSpc>
            <a:spcBef>
              <a:spcPct val="0"/>
            </a:spcBef>
            <a:spcAft>
              <a:spcPct val="35000"/>
            </a:spcAft>
            <a:buNone/>
          </a:pPr>
          <a:r>
            <a:rPr lang="nl-NL" sz="2400" kern="1200" dirty="0"/>
            <a:t>Maken</a:t>
          </a:r>
          <a:endParaRPr lang="en-US" sz="2400" kern="1200" dirty="0"/>
        </a:p>
      </dsp:txBody>
      <dsp:txXfrm>
        <a:off x="2544762" y="1620"/>
        <a:ext cx="7634287" cy="1422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4C8B9-CC5C-4BB9-8C38-5C12143D840C}">
      <dsp:nvSpPr>
        <dsp:cNvPr id="0" name=""/>
        <dsp:cNvSpPr/>
      </dsp:nvSpPr>
      <dsp:spPr>
        <a:xfrm>
          <a:off x="0" y="339375"/>
          <a:ext cx="5994400" cy="5292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EEC3D-7682-4B66-A64E-9360850B559E}">
      <dsp:nvSpPr>
        <dsp:cNvPr id="0" name=""/>
        <dsp:cNvSpPr/>
      </dsp:nvSpPr>
      <dsp:spPr>
        <a:xfrm>
          <a:off x="299720" y="29415"/>
          <a:ext cx="4196080" cy="6199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602" tIns="0" rIns="158602" bIns="0" numCol="1" spcCol="1270" anchor="ctr" anchorCtr="0">
          <a:noAutofit/>
        </a:bodyPr>
        <a:lstStyle/>
        <a:p>
          <a:pPr marL="0" lvl="0" indent="0" algn="l" defTabSz="933450">
            <a:lnSpc>
              <a:spcPct val="90000"/>
            </a:lnSpc>
            <a:spcBef>
              <a:spcPct val="0"/>
            </a:spcBef>
            <a:spcAft>
              <a:spcPct val="35000"/>
            </a:spcAft>
            <a:buNone/>
          </a:pPr>
          <a:r>
            <a:rPr lang="nl-NL" sz="2100" kern="1200"/>
            <a:t>Leerjaar 4</a:t>
          </a:r>
          <a:endParaRPr lang="en-US" sz="2100" kern="1200"/>
        </a:p>
      </dsp:txBody>
      <dsp:txXfrm>
        <a:off x="329982" y="59677"/>
        <a:ext cx="4135556" cy="559396"/>
      </dsp:txXfrm>
    </dsp:sp>
    <dsp:sp modelId="{8A51EB0C-76EC-4D35-AF4A-3119009647B8}">
      <dsp:nvSpPr>
        <dsp:cNvPr id="0" name=""/>
        <dsp:cNvSpPr/>
      </dsp:nvSpPr>
      <dsp:spPr>
        <a:xfrm>
          <a:off x="0" y="1291935"/>
          <a:ext cx="5994400" cy="5292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C5B17-D30E-4609-A110-72AA3C007D08}">
      <dsp:nvSpPr>
        <dsp:cNvPr id="0" name=""/>
        <dsp:cNvSpPr/>
      </dsp:nvSpPr>
      <dsp:spPr>
        <a:xfrm>
          <a:off x="299720" y="981975"/>
          <a:ext cx="4196080" cy="6199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602" tIns="0" rIns="158602" bIns="0" numCol="1" spcCol="1270" anchor="ctr" anchorCtr="0">
          <a:noAutofit/>
        </a:bodyPr>
        <a:lstStyle/>
        <a:p>
          <a:pPr marL="0" lvl="0" indent="0" algn="l" defTabSz="933450">
            <a:lnSpc>
              <a:spcPct val="90000"/>
            </a:lnSpc>
            <a:spcBef>
              <a:spcPct val="0"/>
            </a:spcBef>
            <a:spcAft>
              <a:spcPct val="35000"/>
            </a:spcAft>
            <a:buNone/>
          </a:pPr>
          <a:r>
            <a:rPr lang="nl-NL" sz="2100" kern="1200" dirty="0"/>
            <a:t>Wat zijn klassen?!  </a:t>
          </a:r>
          <a:r>
            <a:rPr lang="nl-NL" sz="2100" kern="1200" dirty="0">
              <a:sym typeface="Wingdings" panose="05000000000000000000" pitchFamily="2" charset="2"/>
            </a:rPr>
            <a:t>  </a:t>
          </a:r>
          <a:r>
            <a:rPr lang="nl-NL" sz="2100" kern="1200" dirty="0"/>
            <a:t>Misconcept</a:t>
          </a:r>
          <a:endParaRPr lang="en-US" sz="2100" kern="1200" dirty="0"/>
        </a:p>
      </dsp:txBody>
      <dsp:txXfrm>
        <a:off x="329982" y="1012237"/>
        <a:ext cx="4135556" cy="559396"/>
      </dsp:txXfrm>
    </dsp:sp>
    <dsp:sp modelId="{8AE230EC-8B10-4354-8B5C-FAC58E8B2580}">
      <dsp:nvSpPr>
        <dsp:cNvPr id="0" name=""/>
        <dsp:cNvSpPr/>
      </dsp:nvSpPr>
      <dsp:spPr>
        <a:xfrm>
          <a:off x="0" y="2244495"/>
          <a:ext cx="5994400" cy="11907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5232" tIns="437388" rIns="465232" bIns="149352" numCol="1" spcCol="1270" anchor="t" anchorCtr="0">
          <a:noAutofit/>
        </a:bodyPr>
        <a:lstStyle/>
        <a:p>
          <a:pPr marL="228600" lvl="1" indent="-228600" algn="l" defTabSz="933450">
            <a:lnSpc>
              <a:spcPct val="90000"/>
            </a:lnSpc>
            <a:spcBef>
              <a:spcPct val="0"/>
            </a:spcBef>
            <a:spcAft>
              <a:spcPct val="15000"/>
            </a:spcAft>
            <a:buChar char="•"/>
          </a:pPr>
          <a:r>
            <a:rPr lang="nl-NL" sz="2100" kern="1200"/>
            <a:t>Je leert gegevens in klassen indelen</a:t>
          </a:r>
          <a:endParaRPr lang="en-US" sz="2100" kern="1200"/>
        </a:p>
        <a:p>
          <a:pPr marL="228600" lvl="1" indent="-228600" algn="l" defTabSz="933450">
            <a:lnSpc>
              <a:spcPct val="90000"/>
            </a:lnSpc>
            <a:spcBef>
              <a:spcPct val="0"/>
            </a:spcBef>
            <a:spcAft>
              <a:spcPct val="15000"/>
            </a:spcAft>
            <a:buChar char="•"/>
          </a:pPr>
          <a:r>
            <a:rPr lang="nl-NL" sz="2100" kern="1200"/>
            <a:t>Je leert de modale klassen bepalen</a:t>
          </a:r>
          <a:endParaRPr lang="en-US" sz="2100" kern="1200"/>
        </a:p>
      </dsp:txBody>
      <dsp:txXfrm>
        <a:off x="0" y="2244495"/>
        <a:ext cx="5994400" cy="1190700"/>
      </dsp:txXfrm>
    </dsp:sp>
    <dsp:sp modelId="{8E6665B0-18B5-43F6-9624-15A646E3CE49}">
      <dsp:nvSpPr>
        <dsp:cNvPr id="0" name=""/>
        <dsp:cNvSpPr/>
      </dsp:nvSpPr>
      <dsp:spPr>
        <a:xfrm>
          <a:off x="299720" y="1934535"/>
          <a:ext cx="4196080" cy="6199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602" tIns="0" rIns="158602" bIns="0" numCol="1" spcCol="1270" anchor="ctr" anchorCtr="0">
          <a:noAutofit/>
        </a:bodyPr>
        <a:lstStyle/>
        <a:p>
          <a:pPr marL="0" lvl="0" indent="0" algn="l" defTabSz="933450">
            <a:lnSpc>
              <a:spcPct val="90000"/>
            </a:lnSpc>
            <a:spcBef>
              <a:spcPct val="0"/>
            </a:spcBef>
            <a:spcAft>
              <a:spcPct val="35000"/>
            </a:spcAft>
            <a:buNone/>
          </a:pPr>
          <a:r>
            <a:rPr lang="nl-NL" sz="2100" kern="1200"/>
            <a:t>Leerdoelen bij het onderwerp:</a:t>
          </a:r>
          <a:endParaRPr lang="en-US" sz="2100" kern="1200"/>
        </a:p>
      </dsp:txBody>
      <dsp:txXfrm>
        <a:off x="329982" y="1964797"/>
        <a:ext cx="4135556" cy="559396"/>
      </dsp:txXfrm>
    </dsp:sp>
    <dsp:sp modelId="{2582CDE8-EB2C-46B4-936D-2B1E64A5754B}">
      <dsp:nvSpPr>
        <dsp:cNvPr id="0" name=""/>
        <dsp:cNvSpPr/>
      </dsp:nvSpPr>
      <dsp:spPr>
        <a:xfrm>
          <a:off x="0" y="3858555"/>
          <a:ext cx="5994400" cy="1521449"/>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5232" tIns="437388" rIns="465232" bIns="149352" numCol="1" spcCol="1270" anchor="t" anchorCtr="0">
          <a:noAutofit/>
        </a:bodyPr>
        <a:lstStyle/>
        <a:p>
          <a:pPr marL="228600" lvl="1" indent="-228600" algn="l" defTabSz="933450">
            <a:lnSpc>
              <a:spcPct val="90000"/>
            </a:lnSpc>
            <a:spcBef>
              <a:spcPct val="0"/>
            </a:spcBef>
            <a:spcAft>
              <a:spcPct val="15000"/>
            </a:spcAft>
            <a:buChar char="•"/>
          </a:pPr>
          <a:r>
            <a:rPr lang="nl-NL" sz="2100" kern="1200"/>
            <a:t>Klasse</a:t>
          </a:r>
          <a:endParaRPr lang="en-US" sz="2100" kern="1200"/>
        </a:p>
        <a:p>
          <a:pPr marL="228600" lvl="1" indent="-228600" algn="l" defTabSz="933450">
            <a:lnSpc>
              <a:spcPct val="90000"/>
            </a:lnSpc>
            <a:spcBef>
              <a:spcPct val="0"/>
            </a:spcBef>
            <a:spcAft>
              <a:spcPct val="15000"/>
            </a:spcAft>
            <a:buChar char="•"/>
          </a:pPr>
          <a:r>
            <a:rPr lang="nl-NL" sz="2100" kern="1200"/>
            <a:t>Klassenindeling</a:t>
          </a:r>
          <a:endParaRPr lang="en-US" sz="2100" kern="1200"/>
        </a:p>
        <a:p>
          <a:pPr marL="228600" lvl="1" indent="-228600" algn="l" defTabSz="933450">
            <a:lnSpc>
              <a:spcPct val="90000"/>
            </a:lnSpc>
            <a:spcBef>
              <a:spcPct val="0"/>
            </a:spcBef>
            <a:spcAft>
              <a:spcPct val="15000"/>
            </a:spcAft>
            <a:buChar char="•"/>
          </a:pPr>
          <a:r>
            <a:rPr lang="nl-NL" sz="2100" kern="1200"/>
            <a:t>Modale klasse</a:t>
          </a:r>
          <a:endParaRPr lang="en-US" sz="2100" kern="1200"/>
        </a:p>
      </dsp:txBody>
      <dsp:txXfrm>
        <a:off x="0" y="3858555"/>
        <a:ext cx="5994400" cy="1521449"/>
      </dsp:txXfrm>
    </dsp:sp>
    <dsp:sp modelId="{CE7D0D4C-9FA8-4F35-868E-27F44A78FE69}">
      <dsp:nvSpPr>
        <dsp:cNvPr id="0" name=""/>
        <dsp:cNvSpPr/>
      </dsp:nvSpPr>
      <dsp:spPr>
        <a:xfrm>
          <a:off x="299720" y="3548595"/>
          <a:ext cx="4196080" cy="6199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602" tIns="0" rIns="158602" bIns="0" numCol="1" spcCol="1270" anchor="ctr" anchorCtr="0">
          <a:noAutofit/>
        </a:bodyPr>
        <a:lstStyle/>
        <a:p>
          <a:pPr marL="0" lvl="0" indent="0" algn="l" defTabSz="933450">
            <a:lnSpc>
              <a:spcPct val="90000"/>
            </a:lnSpc>
            <a:spcBef>
              <a:spcPct val="0"/>
            </a:spcBef>
            <a:spcAft>
              <a:spcPct val="35000"/>
            </a:spcAft>
            <a:buNone/>
          </a:pPr>
          <a:r>
            <a:rPr lang="nl-NL" sz="2100" kern="1200"/>
            <a:t>Begrippen:</a:t>
          </a:r>
          <a:endParaRPr lang="en-US" sz="2100" kern="1200"/>
        </a:p>
      </dsp:txBody>
      <dsp:txXfrm>
        <a:off x="329982" y="3578857"/>
        <a:ext cx="413555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11/17/2020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25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85249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13113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13201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t>11/17/2020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650475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9241353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2477768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6446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69651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pPr/>
              <a:t>11/17/2020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03037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pPr/>
              <a:t>11/17/2020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6347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11/17/2020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43029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FA42B-C91D-40AB-B3C1-353E9CEA051E}"/>
              </a:ext>
            </a:extLst>
          </p:cNvPr>
          <p:cNvSpPr>
            <a:spLocks noGrp="1"/>
          </p:cNvSpPr>
          <p:nvPr>
            <p:ph type="ctrTitle"/>
          </p:nvPr>
        </p:nvSpPr>
        <p:spPr/>
        <p:txBody>
          <a:bodyPr>
            <a:normAutofit/>
          </a:bodyPr>
          <a:lstStyle/>
          <a:p>
            <a:r>
              <a:rPr lang="nl-NL" dirty="0"/>
              <a:t>Statistiek</a:t>
            </a:r>
            <a:br>
              <a:rPr lang="nl-NL" dirty="0"/>
            </a:br>
            <a:r>
              <a:rPr lang="nl-NL" dirty="0"/>
              <a:t>	Opdracht 1B</a:t>
            </a:r>
          </a:p>
        </p:txBody>
      </p:sp>
      <p:sp>
        <p:nvSpPr>
          <p:cNvPr id="3" name="Ondertitel 2">
            <a:extLst>
              <a:ext uri="{FF2B5EF4-FFF2-40B4-BE49-F238E27FC236}">
                <a16:creationId xmlns:a16="http://schemas.microsoft.com/office/drawing/2014/main" id="{B9E6DB48-FA1F-43F0-87F4-2D8972585F3D}"/>
              </a:ext>
            </a:extLst>
          </p:cNvPr>
          <p:cNvSpPr>
            <a:spLocks noGrp="1"/>
          </p:cNvSpPr>
          <p:nvPr>
            <p:ph type="subTitle" idx="1"/>
          </p:nvPr>
        </p:nvSpPr>
        <p:spPr/>
        <p:txBody>
          <a:bodyPr>
            <a:normAutofit fontScale="92500" lnSpcReduction="10000"/>
          </a:bodyPr>
          <a:lstStyle/>
          <a:p>
            <a:endParaRPr lang="nl-NL" dirty="0"/>
          </a:p>
          <a:p>
            <a:r>
              <a:rPr lang="nl-NL" dirty="0" err="1"/>
              <a:t>Sheri</a:t>
            </a:r>
            <a:r>
              <a:rPr lang="nl-NL" dirty="0"/>
              <a:t> </a:t>
            </a:r>
            <a:r>
              <a:rPr lang="nl-NL" dirty="0" err="1"/>
              <a:t>zwietering</a:t>
            </a:r>
            <a:r>
              <a:rPr lang="nl-NL" dirty="0"/>
              <a:t> en </a:t>
            </a:r>
            <a:r>
              <a:rPr lang="nl-NL" dirty="0" err="1"/>
              <a:t>fons</a:t>
            </a:r>
            <a:r>
              <a:rPr lang="nl-NL" dirty="0"/>
              <a:t> van de Loo</a:t>
            </a:r>
          </a:p>
        </p:txBody>
      </p:sp>
    </p:spTree>
    <p:extLst>
      <p:ext uri="{BB962C8B-B14F-4D97-AF65-F5344CB8AC3E}">
        <p14:creationId xmlns:p14="http://schemas.microsoft.com/office/powerpoint/2010/main" val="199263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0DE3B-AAD3-4A5D-A751-790FDDB75474}"/>
              </a:ext>
            </a:extLst>
          </p:cNvPr>
          <p:cNvSpPr>
            <a:spLocks noGrp="1"/>
          </p:cNvSpPr>
          <p:nvPr>
            <p:ph type="title"/>
          </p:nvPr>
        </p:nvSpPr>
        <p:spPr/>
        <p:txBody>
          <a:bodyPr/>
          <a:lstStyle/>
          <a:p>
            <a:r>
              <a:rPr lang="nl-NL" dirty="0"/>
              <a:t>Antwoord</a:t>
            </a:r>
          </a:p>
        </p:txBody>
      </p:sp>
      <p:sp>
        <p:nvSpPr>
          <p:cNvPr id="3" name="Tijdelijke aanduiding voor inhoud 2">
            <a:extLst>
              <a:ext uri="{FF2B5EF4-FFF2-40B4-BE49-F238E27FC236}">
                <a16:creationId xmlns:a16="http://schemas.microsoft.com/office/drawing/2014/main" id="{D8320BC6-F417-4F10-B011-CD2E5CDDA84C}"/>
              </a:ext>
            </a:extLst>
          </p:cNvPr>
          <p:cNvSpPr>
            <a:spLocks noGrp="1"/>
          </p:cNvSpPr>
          <p:nvPr>
            <p:ph idx="1"/>
          </p:nvPr>
        </p:nvSpPr>
        <p:spPr/>
        <p:txBody>
          <a:bodyPr/>
          <a:lstStyle/>
          <a:p>
            <a:r>
              <a:rPr lang="nl-NL" dirty="0"/>
              <a:t>A: Tabel</a:t>
            </a:r>
          </a:p>
          <a:p>
            <a:endParaRPr lang="nl-NL" dirty="0"/>
          </a:p>
          <a:p>
            <a:r>
              <a:rPr lang="nl-NL" dirty="0"/>
              <a:t>B: Klasse 21,0 – 21,5 seconde</a:t>
            </a:r>
          </a:p>
          <a:p>
            <a:pPr lvl="1"/>
            <a:endParaRPr lang="nl-NL" dirty="0"/>
          </a:p>
        </p:txBody>
      </p:sp>
      <p:pic>
        <p:nvPicPr>
          <p:cNvPr id="5" name="Afbeelding 4">
            <a:extLst>
              <a:ext uri="{FF2B5EF4-FFF2-40B4-BE49-F238E27FC236}">
                <a16:creationId xmlns:a16="http://schemas.microsoft.com/office/drawing/2014/main" id="{832E7BEC-FE2C-45D1-9278-61E11877D4E9}"/>
              </a:ext>
            </a:extLst>
          </p:cNvPr>
          <p:cNvPicPr>
            <a:picLocks noChangeAspect="1"/>
          </p:cNvPicPr>
          <p:nvPr/>
        </p:nvPicPr>
        <p:blipFill>
          <a:blip r:embed="rId2"/>
          <a:stretch>
            <a:fillRect/>
          </a:stretch>
        </p:blipFill>
        <p:spPr>
          <a:xfrm>
            <a:off x="1251678" y="4001142"/>
            <a:ext cx="3761699" cy="2474473"/>
          </a:xfrm>
          <a:prstGeom prst="rect">
            <a:avLst/>
          </a:prstGeom>
        </p:spPr>
      </p:pic>
      <p:graphicFrame>
        <p:nvGraphicFramePr>
          <p:cNvPr id="6" name="Tabel 6">
            <a:extLst>
              <a:ext uri="{FF2B5EF4-FFF2-40B4-BE49-F238E27FC236}">
                <a16:creationId xmlns:a16="http://schemas.microsoft.com/office/drawing/2014/main" id="{0A785BCA-F912-46BC-BB00-B969A2C3B2D0}"/>
              </a:ext>
            </a:extLst>
          </p:cNvPr>
          <p:cNvGraphicFramePr>
            <a:graphicFrameLocks noGrp="1"/>
          </p:cNvGraphicFramePr>
          <p:nvPr>
            <p:extLst>
              <p:ext uri="{D42A27DB-BD31-4B8C-83A1-F6EECF244321}">
                <p14:modId xmlns:p14="http://schemas.microsoft.com/office/powerpoint/2010/main" val="3372139477"/>
              </p:ext>
            </p:extLst>
          </p:nvPr>
        </p:nvGraphicFramePr>
        <p:xfrm>
          <a:off x="5088951" y="1405262"/>
          <a:ext cx="5851371"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81670130"/>
                    </a:ext>
                  </a:extLst>
                </a:gridCol>
                <a:gridCol w="1387093">
                  <a:extLst>
                    <a:ext uri="{9D8B030D-6E8A-4147-A177-3AD203B41FA5}">
                      <a16:colId xmlns:a16="http://schemas.microsoft.com/office/drawing/2014/main" val="683807451"/>
                    </a:ext>
                  </a:extLst>
                </a:gridCol>
                <a:gridCol w="1754945">
                  <a:extLst>
                    <a:ext uri="{9D8B030D-6E8A-4147-A177-3AD203B41FA5}">
                      <a16:colId xmlns:a16="http://schemas.microsoft.com/office/drawing/2014/main" val="3227785587"/>
                    </a:ext>
                  </a:extLst>
                </a:gridCol>
              </a:tblGrid>
              <a:tr h="370840">
                <a:tc>
                  <a:txBody>
                    <a:bodyPr/>
                    <a:lstStyle/>
                    <a:p>
                      <a:r>
                        <a:rPr lang="nl-NL" dirty="0"/>
                        <a:t>Klasse</a:t>
                      </a:r>
                    </a:p>
                  </a:txBody>
                  <a:tcPr/>
                </a:tc>
                <a:tc>
                  <a:txBody>
                    <a:bodyPr/>
                    <a:lstStyle/>
                    <a:p>
                      <a:r>
                        <a:rPr lang="nl-NL" dirty="0"/>
                        <a:t>Turven</a:t>
                      </a:r>
                    </a:p>
                  </a:txBody>
                  <a:tcPr/>
                </a:tc>
                <a:tc>
                  <a:txBody>
                    <a:bodyPr/>
                    <a:lstStyle/>
                    <a:p>
                      <a:r>
                        <a:rPr lang="nl-NL" dirty="0"/>
                        <a:t>Frequentie</a:t>
                      </a:r>
                    </a:p>
                  </a:txBody>
                  <a:tcPr/>
                </a:tc>
                <a:extLst>
                  <a:ext uri="{0D108BD9-81ED-4DB2-BD59-A6C34878D82A}">
                    <a16:rowId xmlns:a16="http://schemas.microsoft.com/office/drawing/2014/main" val="2273318302"/>
                  </a:ext>
                </a:extLst>
              </a:tr>
              <a:tr h="370840">
                <a:tc>
                  <a:txBody>
                    <a:bodyPr/>
                    <a:lstStyle/>
                    <a:p>
                      <a:r>
                        <a:rPr lang="nl-NL" dirty="0"/>
                        <a:t>20,0 – 20,5 seconde</a:t>
                      </a:r>
                    </a:p>
                  </a:txBody>
                  <a:tcPr/>
                </a:tc>
                <a:tc>
                  <a:txBody>
                    <a:bodyPr/>
                    <a:lstStyle/>
                    <a:p>
                      <a:r>
                        <a:rPr lang="nl-NL" dirty="0"/>
                        <a:t>III</a:t>
                      </a:r>
                    </a:p>
                  </a:txBody>
                  <a:tcPr/>
                </a:tc>
                <a:tc>
                  <a:txBody>
                    <a:bodyPr/>
                    <a:lstStyle/>
                    <a:p>
                      <a:r>
                        <a:rPr lang="nl-NL" dirty="0"/>
                        <a:t>3</a:t>
                      </a:r>
                    </a:p>
                  </a:txBody>
                  <a:tcPr/>
                </a:tc>
                <a:extLst>
                  <a:ext uri="{0D108BD9-81ED-4DB2-BD59-A6C34878D82A}">
                    <a16:rowId xmlns:a16="http://schemas.microsoft.com/office/drawing/2014/main" val="2314975749"/>
                  </a:ext>
                </a:extLst>
              </a:tr>
              <a:tr h="370840">
                <a:tc>
                  <a:txBody>
                    <a:bodyPr/>
                    <a:lstStyle/>
                    <a:p>
                      <a:r>
                        <a:rPr lang="nl-NL" dirty="0"/>
                        <a:t>20,5 – 21,0 seconde</a:t>
                      </a:r>
                    </a:p>
                  </a:txBody>
                  <a:tcPr/>
                </a:tc>
                <a:tc>
                  <a:txBody>
                    <a:bodyPr/>
                    <a:lstStyle/>
                    <a:p>
                      <a:r>
                        <a:rPr lang="nl-NL" dirty="0"/>
                        <a:t>II</a:t>
                      </a:r>
                    </a:p>
                  </a:txBody>
                  <a:tcPr/>
                </a:tc>
                <a:tc>
                  <a:txBody>
                    <a:bodyPr/>
                    <a:lstStyle/>
                    <a:p>
                      <a:r>
                        <a:rPr lang="nl-NL" dirty="0"/>
                        <a:t>2</a:t>
                      </a:r>
                    </a:p>
                  </a:txBody>
                  <a:tcPr/>
                </a:tc>
                <a:extLst>
                  <a:ext uri="{0D108BD9-81ED-4DB2-BD59-A6C34878D82A}">
                    <a16:rowId xmlns:a16="http://schemas.microsoft.com/office/drawing/2014/main" val="4276353721"/>
                  </a:ext>
                </a:extLst>
              </a:tr>
              <a:tr h="370840">
                <a:tc>
                  <a:txBody>
                    <a:bodyPr/>
                    <a:lstStyle/>
                    <a:p>
                      <a:r>
                        <a:rPr lang="nl-NL" dirty="0"/>
                        <a:t>21,0 – 21,5 seconde</a:t>
                      </a:r>
                    </a:p>
                  </a:txBody>
                  <a:tcPr/>
                </a:tc>
                <a:tc>
                  <a:txBody>
                    <a:bodyPr/>
                    <a:lstStyle/>
                    <a:p>
                      <a:r>
                        <a:rPr lang="nl-NL" dirty="0"/>
                        <a:t>VVI</a:t>
                      </a:r>
                    </a:p>
                  </a:txBody>
                  <a:tcPr/>
                </a:tc>
                <a:tc>
                  <a:txBody>
                    <a:bodyPr/>
                    <a:lstStyle/>
                    <a:p>
                      <a:r>
                        <a:rPr lang="nl-NL" dirty="0"/>
                        <a:t>11</a:t>
                      </a:r>
                    </a:p>
                  </a:txBody>
                  <a:tcPr/>
                </a:tc>
                <a:extLst>
                  <a:ext uri="{0D108BD9-81ED-4DB2-BD59-A6C34878D82A}">
                    <a16:rowId xmlns:a16="http://schemas.microsoft.com/office/drawing/2014/main" val="2414231555"/>
                  </a:ext>
                </a:extLst>
              </a:tr>
              <a:tr h="370840">
                <a:tc>
                  <a:txBody>
                    <a:bodyPr/>
                    <a:lstStyle/>
                    <a:p>
                      <a:r>
                        <a:rPr lang="nl-NL" dirty="0"/>
                        <a:t>21,5 – 22,0 seconde</a:t>
                      </a:r>
                    </a:p>
                  </a:txBody>
                  <a:tcPr/>
                </a:tc>
                <a:tc>
                  <a:txBody>
                    <a:bodyPr/>
                    <a:lstStyle/>
                    <a:p>
                      <a:r>
                        <a:rPr lang="nl-NL" dirty="0"/>
                        <a:t>VI</a:t>
                      </a:r>
                    </a:p>
                  </a:txBody>
                  <a:tcPr/>
                </a:tc>
                <a:tc>
                  <a:txBody>
                    <a:bodyPr/>
                    <a:lstStyle/>
                    <a:p>
                      <a:r>
                        <a:rPr lang="nl-NL" dirty="0"/>
                        <a:t>6</a:t>
                      </a:r>
                    </a:p>
                  </a:txBody>
                  <a:tcPr/>
                </a:tc>
                <a:extLst>
                  <a:ext uri="{0D108BD9-81ED-4DB2-BD59-A6C34878D82A}">
                    <a16:rowId xmlns:a16="http://schemas.microsoft.com/office/drawing/2014/main" val="3455812930"/>
                  </a:ext>
                </a:extLst>
              </a:tr>
              <a:tr h="370840">
                <a:tc>
                  <a:txBody>
                    <a:bodyPr/>
                    <a:lstStyle/>
                    <a:p>
                      <a:r>
                        <a:rPr lang="nl-NL" dirty="0"/>
                        <a:t>22,0 – 22,5 seconde</a:t>
                      </a:r>
                    </a:p>
                  </a:txBody>
                  <a:tcPr/>
                </a:tc>
                <a:tc>
                  <a:txBody>
                    <a:bodyPr/>
                    <a:lstStyle/>
                    <a:p>
                      <a:r>
                        <a:rPr lang="nl-NL" dirty="0"/>
                        <a:t>IIII</a:t>
                      </a:r>
                    </a:p>
                  </a:txBody>
                  <a:tcPr/>
                </a:tc>
                <a:tc>
                  <a:txBody>
                    <a:bodyPr/>
                    <a:lstStyle/>
                    <a:p>
                      <a:r>
                        <a:rPr lang="nl-NL" dirty="0"/>
                        <a:t>4</a:t>
                      </a:r>
                    </a:p>
                  </a:txBody>
                  <a:tcPr/>
                </a:tc>
                <a:extLst>
                  <a:ext uri="{0D108BD9-81ED-4DB2-BD59-A6C34878D82A}">
                    <a16:rowId xmlns:a16="http://schemas.microsoft.com/office/drawing/2014/main" val="1767102724"/>
                  </a:ext>
                </a:extLst>
              </a:tr>
              <a:tr h="370840">
                <a:tc>
                  <a:txBody>
                    <a:bodyPr/>
                    <a:lstStyle/>
                    <a:p>
                      <a:r>
                        <a:rPr lang="nl-NL" dirty="0"/>
                        <a:t>22,5 – 23,0 seconde</a:t>
                      </a:r>
                    </a:p>
                  </a:txBody>
                  <a:tcPr/>
                </a:tc>
                <a:tc>
                  <a:txBody>
                    <a:bodyPr/>
                    <a:lstStyle/>
                    <a:p>
                      <a:r>
                        <a:rPr lang="nl-NL" dirty="0"/>
                        <a:t>IIII</a:t>
                      </a:r>
                    </a:p>
                  </a:txBody>
                  <a:tcPr/>
                </a:tc>
                <a:tc>
                  <a:txBody>
                    <a:bodyPr/>
                    <a:lstStyle/>
                    <a:p>
                      <a:r>
                        <a:rPr lang="nl-NL" dirty="0"/>
                        <a:t>4</a:t>
                      </a:r>
                    </a:p>
                  </a:txBody>
                  <a:tcPr/>
                </a:tc>
                <a:extLst>
                  <a:ext uri="{0D108BD9-81ED-4DB2-BD59-A6C34878D82A}">
                    <a16:rowId xmlns:a16="http://schemas.microsoft.com/office/drawing/2014/main" val="3264554447"/>
                  </a:ext>
                </a:extLst>
              </a:tr>
            </a:tbl>
          </a:graphicData>
        </a:graphic>
      </p:graphicFrame>
    </p:spTree>
    <p:extLst>
      <p:ext uri="{BB962C8B-B14F-4D97-AF65-F5344CB8AC3E}">
        <p14:creationId xmlns:p14="http://schemas.microsoft.com/office/powerpoint/2010/main" val="278764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itel 1">
            <a:extLst>
              <a:ext uri="{FF2B5EF4-FFF2-40B4-BE49-F238E27FC236}">
                <a16:creationId xmlns:a16="http://schemas.microsoft.com/office/drawing/2014/main" id="{86B7B859-B3EA-4AC8-81DA-66B25CE7732C}"/>
              </a:ext>
            </a:extLst>
          </p:cNvPr>
          <p:cNvSpPr>
            <a:spLocks noGrp="1"/>
          </p:cNvSpPr>
          <p:nvPr>
            <p:ph type="title"/>
          </p:nvPr>
        </p:nvSpPr>
        <p:spPr>
          <a:xfrm>
            <a:off x="612989" y="776175"/>
            <a:ext cx="3990455" cy="5305650"/>
          </a:xfrm>
        </p:spPr>
        <p:txBody>
          <a:bodyPr anchor="b">
            <a:normAutofit/>
          </a:bodyPr>
          <a:lstStyle/>
          <a:p>
            <a:r>
              <a:rPr lang="nl-NL" dirty="0"/>
              <a:t>Vragen?</a:t>
            </a:r>
          </a:p>
        </p:txBody>
      </p:sp>
      <p:sp>
        <p:nvSpPr>
          <p:cNvPr id="3" name="Tijdelijke aanduiding voor inhoud 2">
            <a:extLst>
              <a:ext uri="{FF2B5EF4-FFF2-40B4-BE49-F238E27FC236}">
                <a16:creationId xmlns:a16="http://schemas.microsoft.com/office/drawing/2014/main" id="{BCDAB5F8-1F35-4669-94C2-36E8A83836E7}"/>
              </a:ext>
            </a:extLst>
          </p:cNvPr>
          <p:cNvSpPr>
            <a:spLocks noGrp="1"/>
          </p:cNvSpPr>
          <p:nvPr>
            <p:ph idx="1"/>
          </p:nvPr>
        </p:nvSpPr>
        <p:spPr>
          <a:xfrm>
            <a:off x="5246914" y="870113"/>
            <a:ext cx="6183086" cy="5117775"/>
          </a:xfrm>
        </p:spPr>
        <p:txBody>
          <a:bodyPr anchor="ctr">
            <a:normAutofit/>
          </a:bodyPr>
          <a:lstStyle/>
          <a:p>
            <a:endParaRPr lang="nl-NL"/>
          </a:p>
        </p:txBody>
      </p:sp>
    </p:spTree>
    <p:extLst>
      <p:ext uri="{BB962C8B-B14F-4D97-AF65-F5344CB8AC3E}">
        <p14:creationId xmlns:p14="http://schemas.microsoft.com/office/powerpoint/2010/main" val="17716723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5AE96-3117-4C0C-A8E8-3F212FDCDAC2}"/>
              </a:ext>
            </a:extLst>
          </p:cNvPr>
          <p:cNvSpPr>
            <a:spLocks noGrp="1"/>
          </p:cNvSpPr>
          <p:nvPr>
            <p:ph type="title"/>
          </p:nvPr>
        </p:nvSpPr>
        <p:spPr/>
        <p:txBody>
          <a:bodyPr/>
          <a:lstStyle/>
          <a:p>
            <a:r>
              <a:rPr lang="nl-NL" dirty="0"/>
              <a:t>Feedback - Fons</a:t>
            </a:r>
          </a:p>
        </p:txBody>
      </p:sp>
      <p:graphicFrame>
        <p:nvGraphicFramePr>
          <p:cNvPr id="4" name="Tabel 4">
            <a:extLst>
              <a:ext uri="{FF2B5EF4-FFF2-40B4-BE49-F238E27FC236}">
                <a16:creationId xmlns:a16="http://schemas.microsoft.com/office/drawing/2014/main" id="{7DD3D970-626F-4789-9D89-827180D1ED1E}"/>
              </a:ext>
            </a:extLst>
          </p:cNvPr>
          <p:cNvGraphicFramePr>
            <a:graphicFrameLocks noGrp="1"/>
          </p:cNvGraphicFramePr>
          <p:nvPr>
            <p:ph idx="1"/>
            <p:extLst>
              <p:ext uri="{D42A27DB-BD31-4B8C-83A1-F6EECF244321}">
                <p14:modId xmlns:p14="http://schemas.microsoft.com/office/powerpoint/2010/main" val="777977924"/>
              </p:ext>
            </p:extLst>
          </p:nvPr>
        </p:nvGraphicFramePr>
        <p:xfrm>
          <a:off x="1250950" y="1256190"/>
          <a:ext cx="10179050" cy="5232400"/>
        </p:xfrm>
        <a:graphic>
          <a:graphicData uri="http://schemas.openxmlformats.org/drawingml/2006/table">
            <a:tbl>
              <a:tblPr firstRow="1" bandRow="1">
                <a:tableStyleId>{5C22544A-7EE6-4342-B048-85BDC9FD1C3A}</a:tableStyleId>
              </a:tblPr>
              <a:tblGrid>
                <a:gridCol w="2957066">
                  <a:extLst>
                    <a:ext uri="{9D8B030D-6E8A-4147-A177-3AD203B41FA5}">
                      <a16:colId xmlns:a16="http://schemas.microsoft.com/office/drawing/2014/main" val="3723062578"/>
                    </a:ext>
                  </a:extLst>
                </a:gridCol>
                <a:gridCol w="7221984">
                  <a:extLst>
                    <a:ext uri="{9D8B030D-6E8A-4147-A177-3AD203B41FA5}">
                      <a16:colId xmlns:a16="http://schemas.microsoft.com/office/drawing/2014/main" val="3718008619"/>
                    </a:ext>
                  </a:extLst>
                </a:gridCol>
              </a:tblGrid>
              <a:tr h="370840">
                <a:tc>
                  <a:txBody>
                    <a:bodyPr/>
                    <a:lstStyle/>
                    <a:p>
                      <a:r>
                        <a:rPr lang="nl-NL" dirty="0"/>
                        <a:t>Student</a:t>
                      </a:r>
                    </a:p>
                  </a:txBody>
                  <a:tcPr/>
                </a:tc>
                <a:tc>
                  <a:txBody>
                    <a:bodyPr/>
                    <a:lstStyle/>
                    <a:p>
                      <a:r>
                        <a:rPr lang="nl-NL" dirty="0"/>
                        <a:t>Feedback</a:t>
                      </a:r>
                    </a:p>
                  </a:txBody>
                  <a:tcPr/>
                </a:tc>
                <a:extLst>
                  <a:ext uri="{0D108BD9-81ED-4DB2-BD59-A6C34878D82A}">
                    <a16:rowId xmlns:a16="http://schemas.microsoft.com/office/drawing/2014/main" val="3633581175"/>
                  </a:ext>
                </a:extLst>
              </a:tr>
              <a:tr h="370840">
                <a:tc>
                  <a:txBody>
                    <a:bodyPr/>
                    <a:lstStyle/>
                    <a:p>
                      <a:r>
                        <a:rPr lang="nl-NL" sz="1700" dirty="0"/>
                        <a:t>David Nguyen</a:t>
                      </a:r>
                    </a:p>
                  </a:txBody>
                  <a:tcPr/>
                </a:tc>
                <a:tc>
                  <a:txBody>
                    <a:bodyPr/>
                    <a:lstStyle/>
                    <a:p>
                      <a:r>
                        <a:rPr lang="nl-NL" sz="1700" dirty="0"/>
                        <a:t>Erg leuke presentatie Fons. Kleurrijk en springende PowerPoint. Erg interactief met de oefenvragen tussendoor. Afsluitend met een leuke inhoudelijke opgave.</a:t>
                      </a:r>
                    </a:p>
                  </a:txBody>
                  <a:tcPr/>
                </a:tc>
                <a:extLst>
                  <a:ext uri="{0D108BD9-81ED-4DB2-BD59-A6C34878D82A}">
                    <a16:rowId xmlns:a16="http://schemas.microsoft.com/office/drawing/2014/main" val="1315374719"/>
                  </a:ext>
                </a:extLst>
              </a:tr>
              <a:tr h="370840">
                <a:tc>
                  <a:txBody>
                    <a:bodyPr/>
                    <a:lstStyle/>
                    <a:p>
                      <a:r>
                        <a:rPr lang="nl-NL" sz="1700" dirty="0"/>
                        <a:t>Lourens </a:t>
                      </a:r>
                      <a:r>
                        <a:rPr lang="nl-NL" sz="1700" dirty="0" err="1"/>
                        <a:t>Schuijtemaker</a:t>
                      </a:r>
                      <a:endParaRPr lang="nl-NL" sz="1700" dirty="0"/>
                    </a:p>
                  </a:txBody>
                  <a:tcPr/>
                </a:tc>
                <a:tc>
                  <a:txBody>
                    <a:bodyPr/>
                    <a:lstStyle/>
                    <a:p>
                      <a:r>
                        <a:rPr lang="nl-NL" sz="1700" dirty="0"/>
                        <a:t>Top: hele sterke opbouw, vooral in combinatie met de opdrachten. Geeft gelijk een goed beeld van het niveau van dat leerjaar. Ook top dat je gewoon namen noemde en niet gewoon maar vroeg of iemand het antwoord wilde geven. Tip: Presentatie was mooi vormgegeven, maar er stond soms wel erg veel info op sommige slides (kijk nog eens het filmpje: '</a:t>
                      </a:r>
                      <a:r>
                        <a:rPr lang="nl-NL" sz="1700" dirty="0" err="1"/>
                        <a:t>Death</a:t>
                      </a:r>
                      <a:r>
                        <a:rPr lang="nl-NL" sz="1700" dirty="0"/>
                        <a:t> </a:t>
                      </a:r>
                      <a:r>
                        <a:rPr lang="nl-NL" sz="1700" dirty="0" err="1"/>
                        <a:t>by</a:t>
                      </a:r>
                      <a:r>
                        <a:rPr lang="nl-NL" sz="1700" dirty="0"/>
                        <a:t> PowerPoint’).</a:t>
                      </a:r>
                    </a:p>
                  </a:txBody>
                  <a:tcPr/>
                </a:tc>
                <a:extLst>
                  <a:ext uri="{0D108BD9-81ED-4DB2-BD59-A6C34878D82A}">
                    <a16:rowId xmlns:a16="http://schemas.microsoft.com/office/drawing/2014/main" val="4138190341"/>
                  </a:ext>
                </a:extLst>
              </a:tr>
              <a:tr h="370840">
                <a:tc>
                  <a:txBody>
                    <a:bodyPr/>
                    <a:lstStyle/>
                    <a:p>
                      <a:r>
                        <a:rPr lang="nl-NL" sz="1700" dirty="0" err="1"/>
                        <a:t>Ariëlle</a:t>
                      </a:r>
                      <a:r>
                        <a:rPr lang="nl-NL" sz="1700" dirty="0"/>
                        <a:t> Brand</a:t>
                      </a:r>
                    </a:p>
                  </a:txBody>
                  <a:tcPr/>
                </a:tc>
                <a:tc>
                  <a:txBody>
                    <a:bodyPr/>
                    <a:lstStyle/>
                    <a:p>
                      <a:r>
                        <a:rPr lang="nl-NL" sz="1700" dirty="0"/>
                        <a:t>Duidelijke presentatie. Veel interactie. Elke keer kort opdrachtje. Geeft duidelijk aan wat het niveau is van de leerjaren. Tip: Iets minder info op een dia als dat mogelijk is.</a:t>
                      </a:r>
                    </a:p>
                  </a:txBody>
                  <a:tcPr/>
                </a:tc>
                <a:extLst>
                  <a:ext uri="{0D108BD9-81ED-4DB2-BD59-A6C34878D82A}">
                    <a16:rowId xmlns:a16="http://schemas.microsoft.com/office/drawing/2014/main" val="2121691433"/>
                  </a:ext>
                </a:extLst>
              </a:tr>
              <a:tr h="370840">
                <a:tc>
                  <a:txBody>
                    <a:bodyPr/>
                    <a:lstStyle/>
                    <a:p>
                      <a:r>
                        <a:rPr lang="nl-NL" sz="1700" dirty="0"/>
                        <a:t>Tom Brouwer</a:t>
                      </a:r>
                    </a:p>
                  </a:txBody>
                  <a:tcPr/>
                </a:tc>
                <a:tc>
                  <a:txBody>
                    <a:bodyPr/>
                    <a:lstStyle/>
                    <a:p>
                      <a:r>
                        <a:rPr lang="nl-NL" sz="1700" dirty="0"/>
                        <a:t>Duidelijk uitgelegd! Iedereen betrek je bij de opdrachten. Misconcept komt kort naar voren. Niveau laat je goed zien!</a:t>
                      </a:r>
                    </a:p>
                  </a:txBody>
                  <a:tcPr/>
                </a:tc>
                <a:extLst>
                  <a:ext uri="{0D108BD9-81ED-4DB2-BD59-A6C34878D82A}">
                    <a16:rowId xmlns:a16="http://schemas.microsoft.com/office/drawing/2014/main" val="2168566050"/>
                  </a:ext>
                </a:extLst>
              </a:tr>
              <a:tr h="370840">
                <a:tc>
                  <a:txBody>
                    <a:bodyPr/>
                    <a:lstStyle/>
                    <a:p>
                      <a:r>
                        <a:rPr lang="nl-NL" sz="1700" dirty="0"/>
                        <a:t>Anna </a:t>
                      </a:r>
                      <a:r>
                        <a:rPr lang="nl-NL" sz="1700" dirty="0" err="1"/>
                        <a:t>Pelzers</a:t>
                      </a:r>
                      <a:endParaRPr lang="nl-NL" sz="1700" dirty="0"/>
                    </a:p>
                  </a:txBody>
                  <a:tcPr/>
                </a:tc>
                <a:tc>
                  <a:txBody>
                    <a:bodyPr/>
                    <a:lstStyle/>
                    <a:p>
                      <a:r>
                        <a:rPr lang="nl-NL" sz="1700" dirty="0"/>
                        <a:t>De vormgeving was heel sterkt (kleuren, </a:t>
                      </a:r>
                      <a:r>
                        <a:rPr lang="nl-NL" sz="1700" dirty="0" err="1"/>
                        <a:t>layout</a:t>
                      </a:r>
                      <a:r>
                        <a:rPr lang="nl-NL" sz="1700" dirty="0"/>
                        <a:t>). De leerlijn werd in kaart gebracht. Je vertelde over concepten en misconcepten. Erg goed waren de opdrachten tussendoor, als voorbeeld van de behandelde stof en de interactie die ontstond door het geven van beurten. Echter, wat waren nu de grenzen van de klassen?</a:t>
                      </a:r>
                    </a:p>
                  </a:txBody>
                  <a:tcPr/>
                </a:tc>
                <a:extLst>
                  <a:ext uri="{0D108BD9-81ED-4DB2-BD59-A6C34878D82A}">
                    <a16:rowId xmlns:a16="http://schemas.microsoft.com/office/drawing/2014/main" val="67273572"/>
                  </a:ext>
                </a:extLst>
              </a:tr>
            </a:tbl>
          </a:graphicData>
        </a:graphic>
      </p:graphicFrame>
    </p:spTree>
    <p:extLst>
      <p:ext uri="{BB962C8B-B14F-4D97-AF65-F5344CB8AC3E}">
        <p14:creationId xmlns:p14="http://schemas.microsoft.com/office/powerpoint/2010/main" val="6722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47934-F29A-48A6-AF5B-5F3483C95166}"/>
              </a:ext>
            </a:extLst>
          </p:cNvPr>
          <p:cNvSpPr>
            <a:spLocks noGrp="1"/>
          </p:cNvSpPr>
          <p:nvPr>
            <p:ph type="title"/>
          </p:nvPr>
        </p:nvSpPr>
        <p:spPr>
          <a:xfrm>
            <a:off x="1251679" y="645106"/>
            <a:ext cx="3384329" cy="5421435"/>
          </a:xfrm>
        </p:spPr>
        <p:txBody>
          <a:bodyPr anchor="ctr">
            <a:normAutofit/>
          </a:bodyPr>
          <a:lstStyle/>
          <a:p>
            <a:r>
              <a:rPr lang="nl-NL" sz="4000"/>
              <a:t>Onderdelen</a:t>
            </a:r>
          </a:p>
        </p:txBody>
      </p:sp>
      <p:graphicFrame>
        <p:nvGraphicFramePr>
          <p:cNvPr id="15" name="Tijdelijke aanduiding voor inhoud 2">
            <a:extLst>
              <a:ext uri="{FF2B5EF4-FFF2-40B4-BE49-F238E27FC236}">
                <a16:creationId xmlns:a16="http://schemas.microsoft.com/office/drawing/2014/main" id="{BC3A2B72-B7D8-409C-A6D3-C44C462E9B48}"/>
              </a:ext>
            </a:extLst>
          </p:cNvPr>
          <p:cNvGraphicFramePr>
            <a:graphicFrameLocks noGrp="1"/>
          </p:cNvGraphicFramePr>
          <p:nvPr>
            <p:ph idx="1"/>
            <p:extLst>
              <p:ext uri="{D42A27DB-BD31-4B8C-83A1-F6EECF244321}">
                <p14:modId xmlns:p14="http://schemas.microsoft.com/office/powerpoint/2010/main" val="3080190823"/>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43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547B1-196C-4C94-B7A7-5F844D56E8B5}"/>
              </a:ext>
            </a:extLst>
          </p:cNvPr>
          <p:cNvSpPr>
            <a:spLocks noGrp="1"/>
          </p:cNvSpPr>
          <p:nvPr>
            <p:ph type="title"/>
          </p:nvPr>
        </p:nvSpPr>
        <p:spPr>
          <a:xfrm>
            <a:off x="1475101" y="644525"/>
            <a:ext cx="3384329" cy="2320164"/>
          </a:xfrm>
        </p:spPr>
        <p:txBody>
          <a:bodyPr anchor="ctr">
            <a:normAutofit/>
          </a:bodyPr>
          <a:lstStyle/>
          <a:p>
            <a:r>
              <a:rPr lang="nl-NL" sz="4000" dirty="0"/>
              <a:t>Moderne wiskunde - Statistiek</a:t>
            </a:r>
          </a:p>
        </p:txBody>
      </p:sp>
      <p:graphicFrame>
        <p:nvGraphicFramePr>
          <p:cNvPr id="5" name="Tijdelijke aanduiding voor inhoud 2">
            <a:extLst>
              <a:ext uri="{FF2B5EF4-FFF2-40B4-BE49-F238E27FC236}">
                <a16:creationId xmlns:a16="http://schemas.microsoft.com/office/drawing/2014/main" id="{2B3B5EAF-3464-47BF-AF7C-F913AECCED16}"/>
              </a:ext>
            </a:extLst>
          </p:cNvPr>
          <p:cNvGraphicFramePr>
            <a:graphicFrameLocks noGrp="1"/>
          </p:cNvGraphicFramePr>
          <p:nvPr>
            <p:ph idx="1"/>
            <p:extLst>
              <p:ext uri="{D42A27DB-BD31-4B8C-83A1-F6EECF244321}">
                <p14:modId xmlns:p14="http://schemas.microsoft.com/office/powerpoint/2010/main" val="1781686461"/>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6CE98C96-E0B7-4D0B-8218-394C20CD1128}"/>
              </a:ext>
            </a:extLst>
          </p:cNvPr>
          <p:cNvSpPr txBox="1"/>
          <p:nvPr/>
        </p:nvSpPr>
        <p:spPr>
          <a:xfrm>
            <a:off x="1307356" y="3349235"/>
            <a:ext cx="371981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b="1" dirty="0"/>
              <a:t>Gebruik methode en didactiek:</a:t>
            </a:r>
          </a:p>
          <a:p>
            <a:endParaRPr lang="nl-NL" b="1" dirty="0"/>
          </a:p>
          <a:p>
            <a:pPr marL="285750" indent="-285750">
              <a:buFontTx/>
              <a:buChar char="-"/>
            </a:pPr>
            <a:r>
              <a:rPr lang="nl-NL" dirty="0"/>
              <a:t>Boek of online</a:t>
            </a:r>
          </a:p>
          <a:p>
            <a:pPr marL="285750" indent="-285750">
              <a:buFontTx/>
              <a:buChar char="-"/>
            </a:pPr>
            <a:r>
              <a:rPr lang="nl-NL" dirty="0"/>
              <a:t>Weinig verschil</a:t>
            </a:r>
          </a:p>
          <a:p>
            <a:pPr marL="285750" indent="-285750">
              <a:buFontTx/>
              <a:buChar char="-"/>
            </a:pPr>
            <a:r>
              <a:rPr lang="nl-NL" dirty="0"/>
              <a:t>Gebruik laptop met wifi</a:t>
            </a:r>
          </a:p>
          <a:p>
            <a:pPr marL="285750" indent="-285750">
              <a:buFontTx/>
              <a:buChar char="-"/>
            </a:pPr>
            <a:r>
              <a:rPr lang="nl-NL" dirty="0"/>
              <a:t>Instructiefilmpjes</a:t>
            </a:r>
          </a:p>
          <a:p>
            <a:pPr marL="285750" indent="-285750">
              <a:buFontTx/>
              <a:buChar char="-"/>
            </a:pPr>
            <a:r>
              <a:rPr lang="nl-NL" dirty="0"/>
              <a:t>Docent staat aan het roer met boek en online</a:t>
            </a:r>
          </a:p>
          <a:p>
            <a:pPr marL="285750" indent="-285750">
              <a:buFontTx/>
              <a:buChar char="-"/>
            </a:pPr>
            <a:endParaRPr lang="nl-NL" b="1" dirty="0"/>
          </a:p>
        </p:txBody>
      </p:sp>
    </p:spTree>
    <p:extLst>
      <p:ext uri="{BB962C8B-B14F-4D97-AF65-F5344CB8AC3E}">
        <p14:creationId xmlns:p14="http://schemas.microsoft.com/office/powerpoint/2010/main" val="4772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15E0B95B-BA94-4D72-97E6-43B91EA4CD63}"/>
              </a:ext>
            </a:extLst>
          </p:cNvPr>
          <p:cNvSpPr>
            <a:spLocks noGrp="1"/>
          </p:cNvSpPr>
          <p:nvPr>
            <p:ph type="title"/>
          </p:nvPr>
        </p:nvSpPr>
        <p:spPr>
          <a:xfrm>
            <a:off x="1251678" y="382385"/>
            <a:ext cx="10178322" cy="1492132"/>
          </a:xfrm>
        </p:spPr>
        <p:txBody>
          <a:bodyPr anchor="ctr">
            <a:normAutofit/>
          </a:bodyPr>
          <a:lstStyle/>
          <a:p>
            <a:r>
              <a:rPr lang="nl-NL"/>
              <a:t>Onderbouw</a:t>
            </a:r>
            <a:endParaRPr lang="nl-NL" dirty="0"/>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E2EBE9FF-0B86-4E92-8B23-EB364C335210}"/>
              </a:ext>
            </a:extLst>
          </p:cNvPr>
          <p:cNvGraphicFramePr>
            <a:graphicFrameLocks noGrp="1"/>
          </p:cNvGraphicFramePr>
          <p:nvPr>
            <p:ph idx="1"/>
            <p:extLst>
              <p:ext uri="{D42A27DB-BD31-4B8C-83A1-F6EECF244321}">
                <p14:modId xmlns:p14="http://schemas.microsoft.com/office/powerpoint/2010/main" val="392625758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1DB35274-820C-46E0-A29F-35E37938DFC2}"/>
              </a:ext>
            </a:extLst>
          </p:cNvPr>
          <p:cNvPicPr>
            <a:picLocks noChangeAspect="1"/>
          </p:cNvPicPr>
          <p:nvPr/>
        </p:nvPicPr>
        <p:blipFill>
          <a:blip r:embed="rId7"/>
          <a:stretch>
            <a:fillRect/>
          </a:stretch>
        </p:blipFill>
        <p:spPr>
          <a:xfrm>
            <a:off x="6010173" y="2702330"/>
            <a:ext cx="4549294" cy="2761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035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CC46A-37C2-46BB-B422-82E6700C6FFD}"/>
              </a:ext>
            </a:extLst>
          </p:cNvPr>
          <p:cNvSpPr>
            <a:spLocks noGrp="1"/>
          </p:cNvSpPr>
          <p:nvPr>
            <p:ph type="title"/>
          </p:nvPr>
        </p:nvSpPr>
        <p:spPr>
          <a:xfrm>
            <a:off x="1251679" y="645107"/>
            <a:ext cx="3384329" cy="1640894"/>
          </a:xfrm>
        </p:spPr>
        <p:txBody>
          <a:bodyPr anchor="t">
            <a:normAutofit/>
          </a:bodyPr>
          <a:lstStyle/>
          <a:p>
            <a:r>
              <a:rPr lang="nl-NL" sz="4000"/>
              <a:t>Even oefenen </a:t>
            </a:r>
            <a:br>
              <a:rPr lang="nl-NL" sz="4000"/>
            </a:br>
            <a:r>
              <a:rPr lang="nl-NL" sz="4000"/>
              <a:t>leerjaar 1</a:t>
            </a:r>
          </a:p>
        </p:txBody>
      </p:sp>
      <p:sp>
        <p:nvSpPr>
          <p:cNvPr id="3" name="Tijdelijke aanduiding voor inhoud 2">
            <a:extLst>
              <a:ext uri="{FF2B5EF4-FFF2-40B4-BE49-F238E27FC236}">
                <a16:creationId xmlns:a16="http://schemas.microsoft.com/office/drawing/2014/main" id="{6EEDA83C-D92D-4578-AD2D-4120FCC38E55}"/>
              </a:ext>
            </a:extLst>
          </p:cNvPr>
          <p:cNvSpPr>
            <a:spLocks noGrp="1"/>
          </p:cNvSpPr>
          <p:nvPr>
            <p:ph idx="1"/>
          </p:nvPr>
        </p:nvSpPr>
        <p:spPr>
          <a:xfrm>
            <a:off x="1251679" y="2286001"/>
            <a:ext cx="3384330" cy="3940844"/>
          </a:xfrm>
        </p:spPr>
        <p:txBody>
          <a:bodyPr>
            <a:normAutofit/>
          </a:bodyPr>
          <a:lstStyle/>
          <a:p>
            <a:endParaRPr lang="nl-NL" dirty="0"/>
          </a:p>
          <a:p>
            <a:pPr marL="0" indent="0">
              <a:buNone/>
            </a:pPr>
            <a:r>
              <a:rPr lang="nl-NL" dirty="0"/>
              <a:t>Maak de opdrachten zelfstandig. Na één minuut bespreken we deze klassikaal.</a:t>
            </a:r>
          </a:p>
        </p:txBody>
      </p:sp>
      <p:pic>
        <p:nvPicPr>
          <p:cNvPr id="5" name="Afbeelding 4">
            <a:extLst>
              <a:ext uri="{FF2B5EF4-FFF2-40B4-BE49-F238E27FC236}">
                <a16:creationId xmlns:a16="http://schemas.microsoft.com/office/drawing/2014/main" id="{BCCC4B9B-37C3-402C-A847-502BC2503D5B}"/>
              </a:ext>
            </a:extLst>
          </p:cNvPr>
          <p:cNvPicPr>
            <a:picLocks noChangeAspect="1"/>
          </p:cNvPicPr>
          <p:nvPr/>
        </p:nvPicPr>
        <p:blipFill rotWithShape="1">
          <a:blip r:embed="rId2"/>
          <a:srcRect r="2" b="1787"/>
          <a:stretch/>
        </p:blipFill>
        <p:spPr>
          <a:xfrm>
            <a:off x="5279472" y="645107"/>
            <a:ext cx="5995465" cy="55940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210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952A5A-BE6E-46CA-A6E9-5B2895274285}"/>
              </a:ext>
            </a:extLst>
          </p:cNvPr>
          <p:cNvSpPr>
            <a:spLocks noGrp="1"/>
          </p:cNvSpPr>
          <p:nvPr>
            <p:ph type="title"/>
          </p:nvPr>
        </p:nvSpPr>
        <p:spPr>
          <a:xfrm>
            <a:off x="1193800" y="804335"/>
            <a:ext cx="5651500" cy="1681709"/>
          </a:xfrm>
        </p:spPr>
        <p:txBody>
          <a:bodyPr>
            <a:normAutofit/>
          </a:bodyPr>
          <a:lstStyle/>
          <a:p>
            <a:r>
              <a:rPr lang="nl-NL" dirty="0"/>
              <a:t>Leerjaar 3</a:t>
            </a:r>
          </a:p>
        </p:txBody>
      </p:sp>
      <p:sp>
        <p:nvSpPr>
          <p:cNvPr id="16" name="Freeform: Shape 15">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AECB1428-9029-4267-B933-088F6090E9BB}"/>
              </a:ext>
            </a:extLst>
          </p:cNvPr>
          <p:cNvSpPr>
            <a:spLocks noGrp="1"/>
          </p:cNvSpPr>
          <p:nvPr>
            <p:ph idx="1"/>
          </p:nvPr>
        </p:nvSpPr>
        <p:spPr>
          <a:xfrm>
            <a:off x="1193800" y="2871982"/>
            <a:ext cx="4170052" cy="3181684"/>
          </a:xfrm>
        </p:spPr>
        <p:txBody>
          <a:bodyPr anchor="t">
            <a:normAutofit/>
          </a:bodyPr>
          <a:lstStyle/>
          <a:p>
            <a:r>
              <a:rPr lang="nl-NL" sz="1800" b="1" dirty="0">
                <a:solidFill>
                  <a:schemeClr val="tx1"/>
                </a:solidFill>
              </a:rPr>
              <a:t>Informatie verwerken</a:t>
            </a:r>
          </a:p>
          <a:p>
            <a:pPr lvl="1"/>
            <a:r>
              <a:rPr lang="nl-NL" dirty="0">
                <a:solidFill>
                  <a:schemeClr val="tx1"/>
                </a:solidFill>
              </a:rPr>
              <a:t>Grafieken, tabellen en diagrammen</a:t>
            </a:r>
          </a:p>
          <a:p>
            <a:pPr lvl="1"/>
            <a:r>
              <a:rPr lang="nl-NL" dirty="0">
                <a:solidFill>
                  <a:schemeClr val="tx1"/>
                </a:solidFill>
              </a:rPr>
              <a:t>Mediaan en kwartiel</a:t>
            </a:r>
          </a:p>
          <a:p>
            <a:pPr lvl="1"/>
            <a:r>
              <a:rPr lang="nl-NL" dirty="0" err="1">
                <a:solidFill>
                  <a:schemeClr val="tx1"/>
                </a:solidFill>
              </a:rPr>
              <a:t>Boxplot</a:t>
            </a:r>
            <a:endParaRPr lang="nl-NL" dirty="0">
              <a:solidFill>
                <a:schemeClr val="tx1"/>
              </a:solidFill>
            </a:endParaRPr>
          </a:p>
          <a:p>
            <a:pPr lvl="1"/>
            <a:endParaRPr lang="nl-NL" dirty="0">
              <a:solidFill>
                <a:schemeClr val="tx1"/>
              </a:solidFill>
            </a:endParaRPr>
          </a:p>
        </p:txBody>
      </p:sp>
      <p:sp>
        <p:nvSpPr>
          <p:cNvPr id="18" name="Freeform: Shape 17">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a:extLst>
              <a:ext uri="{FF2B5EF4-FFF2-40B4-BE49-F238E27FC236}">
                <a16:creationId xmlns:a16="http://schemas.microsoft.com/office/drawing/2014/main" id="{F3903964-1CC5-4442-A923-58D93AAA552A}"/>
              </a:ext>
            </a:extLst>
          </p:cNvPr>
          <p:cNvPicPr>
            <a:picLocks noChangeAspect="1"/>
          </p:cNvPicPr>
          <p:nvPr/>
        </p:nvPicPr>
        <p:blipFill rotWithShape="1">
          <a:blip r:embed="rId2"/>
          <a:srcRect l="40843" t="4782" r="1628" b="7094"/>
          <a:stretch/>
        </p:blipFill>
        <p:spPr>
          <a:xfrm>
            <a:off x="8501147" y="553016"/>
            <a:ext cx="3647691" cy="1718167"/>
          </a:xfrm>
          <a:prstGeom prst="rect">
            <a:avLst/>
          </a:prstGeom>
        </p:spPr>
      </p:pic>
      <p:sp>
        <p:nvSpPr>
          <p:cNvPr id="22" name="Freeform: Shape 21">
            <a:extLst>
              <a:ext uri="{FF2B5EF4-FFF2-40B4-BE49-F238E27FC236}">
                <a16:creationId xmlns:a16="http://schemas.microsoft.com/office/drawing/2014/main" id="{9563FBA8-D302-415D-ACB8-C0406838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94AF41C3-8948-4210-91C5-1285DC5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605" y="2694563"/>
            <a:ext cx="3041878" cy="3038218"/>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19313DE3-4685-4F02-828B-E27DCD99B41A}"/>
              </a:ext>
            </a:extLst>
          </p:cNvPr>
          <p:cNvPicPr>
            <a:picLocks noChangeAspect="1"/>
          </p:cNvPicPr>
          <p:nvPr/>
        </p:nvPicPr>
        <p:blipFill>
          <a:blip r:embed="rId3"/>
          <a:stretch>
            <a:fillRect/>
          </a:stretch>
        </p:blipFill>
        <p:spPr>
          <a:xfrm>
            <a:off x="6235430" y="3076111"/>
            <a:ext cx="2054157" cy="2156864"/>
          </a:xfrm>
          <a:prstGeom prst="rect">
            <a:avLst/>
          </a:prstGeom>
        </p:spPr>
      </p:pic>
      <p:sp>
        <p:nvSpPr>
          <p:cNvPr id="26" name="Freeform: Shape 25">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8" name="Freeform: Shape 27">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6B2F36C3-504E-4665-B369-C18174A41B03}"/>
              </a:ext>
            </a:extLst>
          </p:cNvPr>
          <p:cNvPicPr>
            <a:picLocks noChangeAspect="1"/>
          </p:cNvPicPr>
          <p:nvPr/>
        </p:nvPicPr>
        <p:blipFill>
          <a:blip r:embed="rId4"/>
          <a:stretch>
            <a:fillRect/>
          </a:stretch>
        </p:blipFill>
        <p:spPr>
          <a:xfrm>
            <a:off x="9477323" y="4747099"/>
            <a:ext cx="2678660" cy="2110900"/>
          </a:xfrm>
          <a:prstGeom prst="rect">
            <a:avLst/>
          </a:prstGeom>
        </p:spPr>
      </p:pic>
    </p:spTree>
    <p:extLst>
      <p:ext uri="{BB962C8B-B14F-4D97-AF65-F5344CB8AC3E}">
        <p14:creationId xmlns:p14="http://schemas.microsoft.com/office/powerpoint/2010/main" val="336447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CC46A-37C2-46BB-B422-82E6700C6FFD}"/>
              </a:ext>
            </a:extLst>
          </p:cNvPr>
          <p:cNvSpPr>
            <a:spLocks noGrp="1"/>
          </p:cNvSpPr>
          <p:nvPr>
            <p:ph type="title"/>
          </p:nvPr>
        </p:nvSpPr>
        <p:spPr>
          <a:xfrm>
            <a:off x="1251677" y="645105"/>
            <a:ext cx="4357499" cy="1320855"/>
          </a:xfrm>
        </p:spPr>
        <p:txBody>
          <a:bodyPr>
            <a:normAutofit/>
          </a:bodyPr>
          <a:lstStyle/>
          <a:p>
            <a:r>
              <a:rPr lang="nl-NL" sz="4400"/>
              <a:t>Even oefenen </a:t>
            </a:r>
            <a:br>
              <a:rPr lang="nl-NL" sz="4400"/>
            </a:br>
            <a:r>
              <a:rPr lang="nl-NL" sz="4400"/>
              <a:t>leerjaar 3</a:t>
            </a:r>
          </a:p>
        </p:txBody>
      </p:sp>
      <p:sp>
        <p:nvSpPr>
          <p:cNvPr id="3" name="Tijdelijke aanduiding voor inhoud 2">
            <a:extLst>
              <a:ext uri="{FF2B5EF4-FFF2-40B4-BE49-F238E27FC236}">
                <a16:creationId xmlns:a16="http://schemas.microsoft.com/office/drawing/2014/main" id="{6EEDA83C-D92D-4578-AD2D-4120FCC38E55}"/>
              </a:ext>
            </a:extLst>
          </p:cNvPr>
          <p:cNvSpPr>
            <a:spLocks noGrp="1"/>
          </p:cNvSpPr>
          <p:nvPr>
            <p:ph idx="1"/>
          </p:nvPr>
        </p:nvSpPr>
        <p:spPr>
          <a:xfrm>
            <a:off x="1251678" y="2286001"/>
            <a:ext cx="4363595" cy="3593591"/>
          </a:xfrm>
        </p:spPr>
        <p:txBody>
          <a:bodyPr>
            <a:normAutofit/>
          </a:bodyPr>
          <a:lstStyle/>
          <a:p>
            <a:endParaRPr lang="nl-NL"/>
          </a:p>
          <a:p>
            <a:pPr marL="0" indent="0">
              <a:buNone/>
            </a:pPr>
            <a:r>
              <a:rPr lang="nl-NL"/>
              <a:t>Maak de opdrachten zelfstandig. Na één minuut bespreken we deze klassikaal.</a:t>
            </a:r>
            <a:endParaRPr lang="nl-NL" dirty="0"/>
          </a:p>
        </p:txBody>
      </p:sp>
      <p:pic>
        <p:nvPicPr>
          <p:cNvPr id="8" name="Afbeelding 7">
            <a:extLst>
              <a:ext uri="{FF2B5EF4-FFF2-40B4-BE49-F238E27FC236}">
                <a16:creationId xmlns:a16="http://schemas.microsoft.com/office/drawing/2014/main" id="{CEA9EECF-059E-4D30-AD12-7CE58F9DD905}"/>
              </a:ext>
            </a:extLst>
          </p:cNvPr>
          <p:cNvPicPr>
            <a:picLocks noChangeAspect="1"/>
          </p:cNvPicPr>
          <p:nvPr/>
        </p:nvPicPr>
        <p:blipFill>
          <a:blip r:embed="rId2"/>
          <a:stretch>
            <a:fillRect/>
          </a:stretch>
        </p:blipFill>
        <p:spPr>
          <a:xfrm>
            <a:off x="6511848" y="645105"/>
            <a:ext cx="4349433" cy="2716590"/>
          </a:xfrm>
          <a:prstGeom prst="rect">
            <a:avLst/>
          </a:prstGeom>
        </p:spPr>
      </p:pic>
      <p:pic>
        <p:nvPicPr>
          <p:cNvPr id="6" name="Afbeelding 5" descr="Afbeelding met tafel&#10;&#10;Automatisch gegenereerde beschrijving">
            <a:extLst>
              <a:ext uri="{FF2B5EF4-FFF2-40B4-BE49-F238E27FC236}">
                <a16:creationId xmlns:a16="http://schemas.microsoft.com/office/drawing/2014/main" id="{9DDD0657-4B5F-468E-B6A2-B5B6C7304B7F}"/>
              </a:ext>
            </a:extLst>
          </p:cNvPr>
          <p:cNvPicPr>
            <a:picLocks noChangeAspect="1"/>
          </p:cNvPicPr>
          <p:nvPr/>
        </p:nvPicPr>
        <p:blipFill>
          <a:blip r:embed="rId3"/>
          <a:stretch>
            <a:fillRect/>
          </a:stretch>
        </p:blipFill>
        <p:spPr>
          <a:xfrm>
            <a:off x="6147696" y="3522563"/>
            <a:ext cx="5077737" cy="2716590"/>
          </a:xfrm>
          <a:prstGeom prst="rect">
            <a:avLst/>
          </a:prstGeom>
        </p:spPr>
      </p:pic>
    </p:spTree>
    <p:extLst>
      <p:ext uri="{BB962C8B-B14F-4D97-AF65-F5344CB8AC3E}">
        <p14:creationId xmlns:p14="http://schemas.microsoft.com/office/powerpoint/2010/main" val="319187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1836A-6CD9-4A3D-B904-4C1FD1F4F86C}"/>
              </a:ext>
            </a:extLst>
          </p:cNvPr>
          <p:cNvSpPr>
            <a:spLocks noGrp="1"/>
          </p:cNvSpPr>
          <p:nvPr>
            <p:ph type="title"/>
          </p:nvPr>
        </p:nvSpPr>
        <p:spPr>
          <a:xfrm>
            <a:off x="1251679" y="645106"/>
            <a:ext cx="3384329" cy="5421435"/>
          </a:xfrm>
        </p:spPr>
        <p:txBody>
          <a:bodyPr anchor="ctr">
            <a:normAutofit/>
          </a:bodyPr>
          <a:lstStyle/>
          <a:p>
            <a:r>
              <a:rPr lang="nl-NL" sz="4000" b="0" i="0"/>
              <a:t>indeling in klassen</a:t>
            </a:r>
            <a:br>
              <a:rPr lang="en-US" sz="4000"/>
            </a:br>
            <a:endParaRPr lang="nl-NL" sz="4000"/>
          </a:p>
        </p:txBody>
      </p:sp>
      <p:graphicFrame>
        <p:nvGraphicFramePr>
          <p:cNvPr id="6" name="Tijdelijke aanduiding voor inhoud 2">
            <a:extLst>
              <a:ext uri="{FF2B5EF4-FFF2-40B4-BE49-F238E27FC236}">
                <a16:creationId xmlns:a16="http://schemas.microsoft.com/office/drawing/2014/main" id="{5110FB3F-AFAF-44D9-9756-C406B9C699FC}"/>
              </a:ext>
            </a:extLst>
          </p:cNvPr>
          <p:cNvGraphicFramePr>
            <a:graphicFrameLocks noGrp="1"/>
          </p:cNvGraphicFramePr>
          <p:nvPr>
            <p:ph idx="1"/>
            <p:extLst>
              <p:ext uri="{D42A27DB-BD31-4B8C-83A1-F6EECF244321}">
                <p14:modId xmlns:p14="http://schemas.microsoft.com/office/powerpoint/2010/main" val="220637672"/>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03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BCD8D-DE4F-4B02-A06B-09AB3AD880B7}"/>
              </a:ext>
            </a:extLst>
          </p:cNvPr>
          <p:cNvSpPr>
            <a:spLocks noGrp="1"/>
          </p:cNvSpPr>
          <p:nvPr>
            <p:ph type="title"/>
          </p:nvPr>
        </p:nvSpPr>
        <p:spPr>
          <a:xfrm>
            <a:off x="1251677" y="645105"/>
            <a:ext cx="4357499" cy="1320855"/>
          </a:xfrm>
        </p:spPr>
        <p:txBody>
          <a:bodyPr>
            <a:normAutofit/>
          </a:bodyPr>
          <a:lstStyle/>
          <a:p>
            <a:r>
              <a:rPr lang="nl-NL" sz="4400"/>
              <a:t>Opdracht</a:t>
            </a:r>
          </a:p>
        </p:txBody>
      </p:sp>
      <p:sp>
        <p:nvSpPr>
          <p:cNvPr id="3" name="Tijdelijke aanduiding voor inhoud 2">
            <a:extLst>
              <a:ext uri="{FF2B5EF4-FFF2-40B4-BE49-F238E27FC236}">
                <a16:creationId xmlns:a16="http://schemas.microsoft.com/office/drawing/2014/main" id="{3C9A57F4-5CDA-4531-8DC1-C3E131D6FBA7}"/>
              </a:ext>
            </a:extLst>
          </p:cNvPr>
          <p:cNvSpPr>
            <a:spLocks noGrp="1"/>
          </p:cNvSpPr>
          <p:nvPr>
            <p:ph idx="1"/>
          </p:nvPr>
        </p:nvSpPr>
        <p:spPr>
          <a:xfrm>
            <a:off x="1251678" y="2286001"/>
            <a:ext cx="4363595" cy="3593591"/>
          </a:xfrm>
        </p:spPr>
        <p:txBody>
          <a:bodyPr>
            <a:normAutofit/>
          </a:bodyPr>
          <a:lstStyle/>
          <a:p>
            <a:pPr marL="0" indent="0">
              <a:buNone/>
            </a:pPr>
            <a:r>
              <a:rPr lang="nl-NL" dirty="0"/>
              <a:t>Maak de opdrachten zelfstandig. Na enkele minuten bespreken we deze klassikaal.</a:t>
            </a:r>
          </a:p>
          <a:p>
            <a:pPr marL="0" indent="0">
              <a:buNone/>
            </a:pPr>
            <a:endParaRPr lang="nl-NL" dirty="0">
              <a:solidFill>
                <a:schemeClr val="tx1"/>
              </a:solidFill>
            </a:endParaRPr>
          </a:p>
        </p:txBody>
      </p:sp>
      <p:pic>
        <p:nvPicPr>
          <p:cNvPr id="11" name="Afbeelding 10">
            <a:extLst>
              <a:ext uri="{FF2B5EF4-FFF2-40B4-BE49-F238E27FC236}">
                <a16:creationId xmlns:a16="http://schemas.microsoft.com/office/drawing/2014/main" id="{587709B1-9E16-49DD-84A5-C011951CFE72}"/>
              </a:ext>
            </a:extLst>
          </p:cNvPr>
          <p:cNvPicPr>
            <a:picLocks noChangeAspect="1"/>
          </p:cNvPicPr>
          <p:nvPr/>
        </p:nvPicPr>
        <p:blipFill>
          <a:blip r:embed="rId2"/>
          <a:stretch>
            <a:fillRect/>
          </a:stretch>
        </p:blipFill>
        <p:spPr>
          <a:xfrm>
            <a:off x="5678354" y="622570"/>
            <a:ext cx="5380924" cy="5612860"/>
          </a:xfrm>
          <a:prstGeom prst="rect">
            <a:avLst/>
          </a:prstGeom>
        </p:spPr>
      </p:pic>
      <p:pic>
        <p:nvPicPr>
          <p:cNvPr id="15" name="Afbeelding 14">
            <a:extLst>
              <a:ext uri="{FF2B5EF4-FFF2-40B4-BE49-F238E27FC236}">
                <a16:creationId xmlns:a16="http://schemas.microsoft.com/office/drawing/2014/main" id="{DCF0917A-AB07-43F1-A869-4202CBB97C6A}"/>
              </a:ext>
            </a:extLst>
          </p:cNvPr>
          <p:cNvPicPr>
            <a:picLocks noChangeAspect="1"/>
          </p:cNvPicPr>
          <p:nvPr/>
        </p:nvPicPr>
        <p:blipFill>
          <a:blip r:embed="rId3"/>
          <a:stretch>
            <a:fillRect/>
          </a:stretch>
        </p:blipFill>
        <p:spPr>
          <a:xfrm>
            <a:off x="1251677" y="3760957"/>
            <a:ext cx="3761699" cy="2474473"/>
          </a:xfrm>
          <a:prstGeom prst="rect">
            <a:avLst/>
          </a:prstGeom>
        </p:spPr>
      </p:pic>
    </p:spTree>
    <p:extLst>
      <p:ext uri="{BB962C8B-B14F-4D97-AF65-F5344CB8AC3E}">
        <p14:creationId xmlns:p14="http://schemas.microsoft.com/office/powerpoint/2010/main" val="324939264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114</TotalTime>
  <Words>477</Words>
  <Application>Microsoft Office PowerPoint</Application>
  <PresentationFormat>Breedbeeld</PresentationFormat>
  <Paragraphs>91</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Gill Sans MT</vt:lpstr>
      <vt:lpstr>Impact</vt:lpstr>
      <vt:lpstr>Wingdings</vt:lpstr>
      <vt:lpstr>Badge</vt:lpstr>
      <vt:lpstr>Statistiek  Opdracht 1B</vt:lpstr>
      <vt:lpstr>Onderdelen</vt:lpstr>
      <vt:lpstr>Moderne wiskunde - Statistiek</vt:lpstr>
      <vt:lpstr>Onderbouw</vt:lpstr>
      <vt:lpstr>Even oefenen  leerjaar 1</vt:lpstr>
      <vt:lpstr>Leerjaar 3</vt:lpstr>
      <vt:lpstr>Even oefenen  leerjaar 3</vt:lpstr>
      <vt:lpstr>indeling in klassen </vt:lpstr>
      <vt:lpstr>Opdracht</vt:lpstr>
      <vt:lpstr>Antwoord</vt:lpstr>
      <vt:lpstr>Vragen?</vt:lpstr>
      <vt:lpstr>Feedback - Fons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Statistiek  Opdracht 1B</dc:title>
  <dc:creator>Fons van de Loo (student)</dc:creator>
  <cp:lastModifiedBy>Fons van de Loo (student)</cp:lastModifiedBy>
  <cp:revision>10</cp:revision>
  <dcterms:created xsi:type="dcterms:W3CDTF">2020-11-15T17:26:50Z</dcterms:created>
  <dcterms:modified xsi:type="dcterms:W3CDTF">2020-11-17T07:34:26Z</dcterms:modified>
</cp:coreProperties>
</file>